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6" r:id="rId6"/>
    <p:sldId id="279" r:id="rId7"/>
    <p:sldId id="282" r:id="rId8"/>
    <p:sldId id="283" r:id="rId9"/>
    <p:sldId id="286" r:id="rId10"/>
    <p:sldId id="292" r:id="rId11"/>
    <p:sldId id="293" r:id="rId12"/>
    <p:sldId id="296" r:id="rId13"/>
    <p:sldId id="284" r:id="rId14"/>
    <p:sldId id="280" r:id="rId15"/>
    <p:sldId id="291" r:id="rId16"/>
    <p:sldId id="278" r:id="rId17"/>
    <p:sldId id="29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9E215-7D73-F9CC-E5A7-CFC4F63B65D2}" name="Tiffany Ashworth" initials="" userId="S::TAshworth@stocktonusd.net::6ee35e5c-f2f9-4668-b0c4-20b8c5104307" providerId="AD"/>
  <p188:author id="{92705124-4048-84E1-228E-0BF749C8FF47}" name="John F. Gomez, Ed.D." initials="JE" userId="S::jfgomez@stocktonusd.net::989a162d-dd4e-49c0-b308-034832494a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046"/>
    <a:srgbClr val="1B3152"/>
    <a:srgbClr val="13204B"/>
    <a:srgbClr val="7DB432"/>
    <a:srgbClr val="F9AB3F"/>
    <a:srgbClr val="17285D"/>
    <a:srgbClr val="D18C2B"/>
    <a:srgbClr val="18203A"/>
    <a:srgbClr val="1D233A"/>
    <a:srgbClr val="9CB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87C52-DE9B-D03A-6DBA-3E75F90B7CD0}" v="2" dt="2025-03-03T17:01:59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 Mercado Serafin" userId="eb52a8c9-daed-4b47-af54-4ea7f382c37d" providerId="ADAL" clId="{B42FD191-BF28-4FCC-A7D0-20EDE91B7791}"/>
    <pc:docChg chg="undo custSel modSld">
      <pc:chgData name="Norma Mercado Serafin" userId="eb52a8c9-daed-4b47-af54-4ea7f382c37d" providerId="ADAL" clId="{B42FD191-BF28-4FCC-A7D0-20EDE91B7791}" dt="2025-02-27T20:53:52.259" v="514" actId="1076"/>
      <pc:docMkLst>
        <pc:docMk/>
      </pc:docMkLst>
      <pc:sldChg chg="addSp delSp modSp">
        <pc:chgData name="Norma Mercado Serafin" userId="eb52a8c9-daed-4b47-af54-4ea7f382c37d" providerId="ADAL" clId="{B42FD191-BF28-4FCC-A7D0-20EDE91B7791}" dt="2025-02-25T20:06:46.790" v="18" actId="1076"/>
        <pc:sldMkLst>
          <pc:docMk/>
          <pc:sldMk cId="2927134313" sldId="276"/>
        </pc:sldMkLst>
        <pc:spChg chg="mod">
          <ac:chgData name="Norma Mercado Serafin" userId="eb52a8c9-daed-4b47-af54-4ea7f382c37d" providerId="ADAL" clId="{B42FD191-BF28-4FCC-A7D0-20EDE91B7791}" dt="2025-02-25T20:06:34.748" v="14" actId="1076"/>
          <ac:spMkLst>
            <pc:docMk/>
            <pc:sldMk cId="2927134313" sldId="276"/>
            <ac:spMk id="5" creationId="{3DEB1A82-0572-D140-E12E-67B843CC6ABC}"/>
          </ac:spMkLst>
        </pc:spChg>
        <pc:picChg chg="add del mod">
          <ac:chgData name="Norma Mercado Serafin" userId="eb52a8c9-daed-4b47-af54-4ea7f382c37d" providerId="ADAL" clId="{B42FD191-BF28-4FCC-A7D0-20EDE91B7791}" dt="2025-02-25T20:05:55.352" v="7" actId="478"/>
          <ac:picMkLst>
            <pc:docMk/>
            <pc:sldMk cId="2927134313" sldId="276"/>
            <ac:picMk id="3" creationId="{264E2332-AC0F-4D0A-94A8-9DD0E623A019}"/>
          </ac:picMkLst>
        </pc:picChg>
        <pc:picChg chg="add mod">
          <ac:chgData name="Norma Mercado Serafin" userId="eb52a8c9-daed-4b47-af54-4ea7f382c37d" providerId="ADAL" clId="{B42FD191-BF28-4FCC-A7D0-20EDE91B7791}" dt="2025-02-25T20:06:46.790" v="18" actId="1076"/>
          <ac:picMkLst>
            <pc:docMk/>
            <pc:sldMk cId="2927134313" sldId="276"/>
            <ac:picMk id="4" creationId="{7934C380-F1E2-4DB6-AD54-D0ECD947C86A}"/>
          </ac:picMkLst>
        </pc:picChg>
      </pc:sldChg>
      <pc:sldChg chg="modSp">
        <pc:chgData name="Norma Mercado Serafin" userId="eb52a8c9-daed-4b47-af54-4ea7f382c37d" providerId="ADAL" clId="{B42FD191-BF28-4FCC-A7D0-20EDE91B7791}" dt="2025-02-25T20:44:33.533" v="96" actId="122"/>
        <pc:sldMkLst>
          <pc:docMk/>
          <pc:sldMk cId="1944438679" sldId="278"/>
        </pc:sldMkLst>
        <pc:spChg chg="mod">
          <ac:chgData name="Norma Mercado Serafin" userId="eb52a8c9-daed-4b47-af54-4ea7f382c37d" providerId="ADAL" clId="{B42FD191-BF28-4FCC-A7D0-20EDE91B7791}" dt="2025-02-25T20:44:33.533" v="96" actId="122"/>
          <ac:spMkLst>
            <pc:docMk/>
            <pc:sldMk cId="1944438679" sldId="278"/>
            <ac:spMk id="10" creationId="{792DE0DC-EA16-71E5-1FC4-4541835ECB6A}"/>
          </ac:spMkLst>
        </pc:spChg>
      </pc:sldChg>
      <pc:sldChg chg="addSp modSp">
        <pc:chgData name="Norma Mercado Serafin" userId="eb52a8c9-daed-4b47-af54-4ea7f382c37d" providerId="ADAL" clId="{B42FD191-BF28-4FCC-A7D0-20EDE91B7791}" dt="2025-02-25T20:07:12.460" v="24" actId="14100"/>
        <pc:sldMkLst>
          <pc:docMk/>
          <pc:sldMk cId="4017815646" sldId="279"/>
        </pc:sldMkLst>
        <pc:picChg chg="add mod">
          <ac:chgData name="Norma Mercado Serafin" userId="eb52a8c9-daed-4b47-af54-4ea7f382c37d" providerId="ADAL" clId="{B42FD191-BF28-4FCC-A7D0-20EDE91B7791}" dt="2025-02-25T20:07:12.460" v="24" actId="14100"/>
          <ac:picMkLst>
            <pc:docMk/>
            <pc:sldMk cId="4017815646" sldId="279"/>
            <ac:picMk id="5" creationId="{A3C9882D-52D7-42A3-9D37-4A86681CF77D}"/>
          </ac:picMkLst>
        </pc:picChg>
      </pc:sldChg>
      <pc:sldChg chg="addSp modSp">
        <pc:chgData name="Norma Mercado Serafin" userId="eb52a8c9-daed-4b47-af54-4ea7f382c37d" providerId="ADAL" clId="{B42FD191-BF28-4FCC-A7D0-20EDE91B7791}" dt="2025-02-25T21:06:18.730" v="379" actId="14100"/>
        <pc:sldMkLst>
          <pc:docMk/>
          <pc:sldMk cId="3821194913" sldId="280"/>
        </pc:sldMkLst>
        <pc:spChg chg="mod">
          <ac:chgData name="Norma Mercado Serafin" userId="eb52a8c9-daed-4b47-af54-4ea7f382c37d" providerId="ADAL" clId="{B42FD191-BF28-4FCC-A7D0-20EDE91B7791}" dt="2025-02-25T21:02:54.426" v="350" actId="20577"/>
          <ac:spMkLst>
            <pc:docMk/>
            <pc:sldMk cId="3821194913" sldId="280"/>
            <ac:spMk id="6" creationId="{5AC15E4E-B4AD-B803-A4A2-08332010AAD3}"/>
          </ac:spMkLst>
        </pc:spChg>
        <pc:spChg chg="mod">
          <ac:chgData name="Norma Mercado Serafin" userId="eb52a8c9-daed-4b47-af54-4ea7f382c37d" providerId="ADAL" clId="{B42FD191-BF28-4FCC-A7D0-20EDE91B7791}" dt="2025-02-25T21:06:18.730" v="379" actId="14100"/>
          <ac:spMkLst>
            <pc:docMk/>
            <pc:sldMk cId="3821194913" sldId="280"/>
            <ac:spMk id="7" creationId="{D568FDD8-D8CE-DA56-B04D-3701A434E27B}"/>
          </ac:spMkLst>
        </pc:spChg>
        <pc:spChg chg="mod">
          <ac:chgData name="Norma Mercado Serafin" userId="eb52a8c9-daed-4b47-af54-4ea7f382c37d" providerId="ADAL" clId="{B42FD191-BF28-4FCC-A7D0-20EDE91B7791}" dt="2025-02-25T21:01:37.120" v="291" actId="20577"/>
          <ac:spMkLst>
            <pc:docMk/>
            <pc:sldMk cId="3821194913" sldId="280"/>
            <ac:spMk id="8" creationId="{7268F4AB-2B7D-C3B2-95B6-D4337A2DB821}"/>
          </ac:spMkLst>
        </pc:spChg>
        <pc:grpChg chg="mod">
          <ac:chgData name="Norma Mercado Serafin" userId="eb52a8c9-daed-4b47-af54-4ea7f382c37d" providerId="ADAL" clId="{B42FD191-BF28-4FCC-A7D0-20EDE91B7791}" dt="2025-02-25T21:05:25.595" v="366"/>
          <ac:grpSpMkLst>
            <pc:docMk/>
            <pc:sldMk cId="3821194913" sldId="280"/>
            <ac:grpSpMk id="5" creationId="{67798299-7D2A-AAB6-84F7-ED230F576801}"/>
          </ac:grpSpMkLst>
        </pc:grpChg>
        <pc:graphicFrameChg chg="mod modGraphic">
          <ac:chgData name="Norma Mercado Serafin" userId="eb52a8c9-daed-4b47-af54-4ea7f382c37d" providerId="ADAL" clId="{B42FD191-BF28-4FCC-A7D0-20EDE91B7791}" dt="2025-02-25T20:58:23.420" v="225"/>
          <ac:graphicFrameMkLst>
            <pc:docMk/>
            <pc:sldMk cId="3821194913" sldId="280"/>
            <ac:graphicFrameMk id="4" creationId="{2E90DA4C-1F9F-8436-3A5B-104B55BD70B6}"/>
          </ac:graphicFrameMkLst>
        </pc:graphicFrameChg>
        <pc:picChg chg="add">
          <ac:chgData name="Norma Mercado Serafin" userId="eb52a8c9-daed-4b47-af54-4ea7f382c37d" providerId="ADAL" clId="{B42FD191-BF28-4FCC-A7D0-20EDE91B7791}" dt="2025-02-25T20:08:22.323" v="35"/>
          <ac:picMkLst>
            <pc:docMk/>
            <pc:sldMk cId="3821194913" sldId="280"/>
            <ac:picMk id="9" creationId="{7B5EF8C0-BC3D-4208-95F2-EAF45CB7EE05}"/>
          </ac:picMkLst>
        </pc:picChg>
      </pc:sldChg>
      <pc:sldChg chg="addSp delSp modSp">
        <pc:chgData name="Norma Mercado Serafin" userId="eb52a8c9-daed-4b47-af54-4ea7f382c37d" providerId="ADAL" clId="{B42FD191-BF28-4FCC-A7D0-20EDE91B7791}" dt="2025-02-25T20:35:22.778" v="90" actId="1076"/>
        <pc:sldMkLst>
          <pc:docMk/>
          <pc:sldMk cId="642779038" sldId="282"/>
        </pc:sldMkLst>
        <pc:spChg chg="add del mod">
          <ac:chgData name="Norma Mercado Serafin" userId="eb52a8c9-daed-4b47-af54-4ea7f382c37d" providerId="ADAL" clId="{B42FD191-BF28-4FCC-A7D0-20EDE91B7791}" dt="2025-02-25T20:34:53.086" v="87"/>
          <ac:spMkLst>
            <pc:docMk/>
            <pc:sldMk cId="642779038" sldId="282"/>
            <ac:spMk id="9" creationId="{85F66952-4185-441F-AAEF-BE63BF93279B}"/>
          </ac:spMkLst>
        </pc:spChg>
        <pc:picChg chg="del">
          <ac:chgData name="Norma Mercado Serafin" userId="eb52a8c9-daed-4b47-af54-4ea7f382c37d" providerId="ADAL" clId="{B42FD191-BF28-4FCC-A7D0-20EDE91B7791}" dt="2025-02-25T20:34:42.288" v="86" actId="478"/>
          <ac:picMkLst>
            <pc:docMk/>
            <pc:sldMk cId="642779038" sldId="282"/>
            <ac:picMk id="3" creationId="{7F5A154F-744D-9659-74D6-1AD81F4C6981}"/>
          </ac:picMkLst>
        </pc:picChg>
        <pc:picChg chg="add mod">
          <ac:chgData name="Norma Mercado Serafin" userId="eb52a8c9-daed-4b47-af54-4ea7f382c37d" providerId="ADAL" clId="{B42FD191-BF28-4FCC-A7D0-20EDE91B7791}" dt="2025-02-25T20:07:46.888" v="30" actId="14100"/>
          <ac:picMkLst>
            <pc:docMk/>
            <pc:sldMk cId="642779038" sldId="282"/>
            <ac:picMk id="7" creationId="{93963B8D-3FAF-4339-98A9-1284B6A129FE}"/>
          </ac:picMkLst>
        </pc:picChg>
        <pc:picChg chg="add mod">
          <ac:chgData name="Norma Mercado Serafin" userId="eb52a8c9-daed-4b47-af54-4ea7f382c37d" providerId="ADAL" clId="{B42FD191-BF28-4FCC-A7D0-20EDE91B7791}" dt="2025-02-25T20:35:22.778" v="90" actId="1076"/>
          <ac:picMkLst>
            <pc:docMk/>
            <pc:sldMk cId="642779038" sldId="282"/>
            <ac:picMk id="10" creationId="{9623BEF3-1A80-4C2D-8705-0AF58795DA3D}"/>
          </ac:picMkLst>
        </pc:picChg>
      </pc:sldChg>
      <pc:sldChg chg="addSp modSp">
        <pc:chgData name="Norma Mercado Serafin" userId="eb52a8c9-daed-4b47-af54-4ea7f382c37d" providerId="ADAL" clId="{B42FD191-BF28-4FCC-A7D0-20EDE91B7791}" dt="2025-02-25T20:20:30.124" v="46" actId="255"/>
        <pc:sldMkLst>
          <pc:docMk/>
          <pc:sldMk cId="2462963904" sldId="283"/>
        </pc:sldMkLst>
        <pc:spChg chg="mod">
          <ac:chgData name="Norma Mercado Serafin" userId="eb52a8c9-daed-4b47-af54-4ea7f382c37d" providerId="ADAL" clId="{B42FD191-BF28-4FCC-A7D0-20EDE91B7791}" dt="2025-02-25T20:20:30.124" v="46" actId="255"/>
          <ac:spMkLst>
            <pc:docMk/>
            <pc:sldMk cId="2462963904" sldId="283"/>
            <ac:spMk id="2" creationId="{5C0847DD-AEBF-8AFF-0F90-A666B9AFB28D}"/>
          </ac:spMkLst>
        </pc:spChg>
        <pc:picChg chg="add mod">
          <ac:chgData name="Norma Mercado Serafin" userId="eb52a8c9-daed-4b47-af54-4ea7f382c37d" providerId="ADAL" clId="{B42FD191-BF28-4FCC-A7D0-20EDE91B7791}" dt="2025-02-25T20:17:24.769" v="42" actId="1076"/>
          <ac:picMkLst>
            <pc:docMk/>
            <pc:sldMk cId="2462963904" sldId="283"/>
            <ac:picMk id="4" creationId="{6F617219-A1FB-4970-9739-D3B2EDFDEE0C}"/>
          </ac:picMkLst>
        </pc:picChg>
      </pc:sldChg>
      <pc:sldChg chg="addSp modSp">
        <pc:chgData name="Norma Mercado Serafin" userId="eb52a8c9-daed-4b47-af54-4ea7f382c37d" providerId="ADAL" clId="{B42FD191-BF28-4FCC-A7D0-20EDE91B7791}" dt="2025-02-25T21:08:21.698" v="390" actId="255"/>
        <pc:sldMkLst>
          <pc:docMk/>
          <pc:sldMk cId="1309970351" sldId="284"/>
        </pc:sldMkLst>
        <pc:spChg chg="mod">
          <ac:chgData name="Norma Mercado Serafin" userId="eb52a8c9-daed-4b47-af54-4ea7f382c37d" providerId="ADAL" clId="{B42FD191-BF28-4FCC-A7D0-20EDE91B7791}" dt="2025-02-25T21:08:21.698" v="390" actId="255"/>
          <ac:spMkLst>
            <pc:docMk/>
            <pc:sldMk cId="1309970351" sldId="284"/>
            <ac:spMk id="2" creationId="{1999147B-1C9E-418C-E989-6950BAFD6E29}"/>
          </ac:spMkLst>
        </pc:spChg>
        <pc:spChg chg="mod">
          <ac:chgData name="Norma Mercado Serafin" userId="eb52a8c9-daed-4b47-af54-4ea7f382c37d" providerId="ADAL" clId="{B42FD191-BF28-4FCC-A7D0-20EDE91B7791}" dt="2025-02-25T21:07:47.628" v="388"/>
          <ac:spMkLst>
            <pc:docMk/>
            <pc:sldMk cId="1309970351" sldId="284"/>
            <ac:spMk id="5" creationId="{9FC0F887-0174-AC9B-A248-A3E7750F7AA8}"/>
          </ac:spMkLst>
        </pc:spChg>
        <pc:picChg chg="add">
          <ac:chgData name="Norma Mercado Serafin" userId="eb52a8c9-daed-4b47-af54-4ea7f382c37d" providerId="ADAL" clId="{B42FD191-BF28-4FCC-A7D0-20EDE91B7791}" dt="2025-02-25T20:08:17.610" v="34"/>
          <ac:picMkLst>
            <pc:docMk/>
            <pc:sldMk cId="1309970351" sldId="284"/>
            <ac:picMk id="4" creationId="{3EA4A724-0858-4DCB-AE39-80C4059A07F6}"/>
          </ac:picMkLst>
        </pc:picChg>
      </pc:sldChg>
      <pc:sldChg chg="addSp modSp">
        <pc:chgData name="Norma Mercado Serafin" userId="eb52a8c9-daed-4b47-af54-4ea7f382c37d" providerId="ADAL" clId="{B42FD191-BF28-4FCC-A7D0-20EDE91B7791}" dt="2025-02-25T20:23:17.052" v="85" actId="255"/>
        <pc:sldMkLst>
          <pc:docMk/>
          <pc:sldMk cId="2736747433" sldId="286"/>
        </pc:sldMkLst>
        <pc:spChg chg="mod">
          <ac:chgData name="Norma Mercado Serafin" userId="eb52a8c9-daed-4b47-af54-4ea7f382c37d" providerId="ADAL" clId="{B42FD191-BF28-4FCC-A7D0-20EDE91B7791}" dt="2025-02-25T20:23:17.052" v="85" actId="255"/>
          <ac:spMkLst>
            <pc:docMk/>
            <pc:sldMk cId="2736747433" sldId="286"/>
            <ac:spMk id="2" creationId="{EF1BCF90-461B-F93D-443C-2C03DB756970}"/>
          </ac:spMkLst>
        </pc:spChg>
        <pc:picChg chg="add">
          <ac:chgData name="Norma Mercado Serafin" userId="eb52a8c9-daed-4b47-af54-4ea7f382c37d" providerId="ADAL" clId="{B42FD191-BF28-4FCC-A7D0-20EDE91B7791}" dt="2025-02-25T20:21:52.554" v="47"/>
          <ac:picMkLst>
            <pc:docMk/>
            <pc:sldMk cId="2736747433" sldId="286"/>
            <ac:picMk id="5" creationId="{A06EF9B2-6DEE-49A1-93B3-DACDE7F97D8C}"/>
          </ac:picMkLst>
        </pc:picChg>
      </pc:sldChg>
      <pc:sldChg chg="addSp modSp">
        <pc:chgData name="Norma Mercado Serafin" userId="eb52a8c9-daed-4b47-af54-4ea7f382c37d" providerId="ADAL" clId="{B42FD191-BF28-4FCC-A7D0-20EDE91B7791}" dt="2025-02-25T20:54:37.147" v="167"/>
        <pc:sldMkLst>
          <pc:docMk/>
          <pc:sldMk cId="3447601792" sldId="291"/>
        </pc:sldMkLst>
        <pc:spChg chg="mod">
          <ac:chgData name="Norma Mercado Serafin" userId="eb52a8c9-daed-4b47-af54-4ea7f382c37d" providerId="ADAL" clId="{B42FD191-BF28-4FCC-A7D0-20EDE91B7791}" dt="2025-02-25T20:45:30.430" v="97"/>
          <ac:spMkLst>
            <pc:docMk/>
            <pc:sldMk cId="3447601792" sldId="291"/>
            <ac:spMk id="2" creationId="{A4CCC4CE-E3E4-C089-BDC2-2782B14C11E0}"/>
          </ac:spMkLst>
        </pc:spChg>
        <pc:spChg chg="mod">
          <ac:chgData name="Norma Mercado Serafin" userId="eb52a8c9-daed-4b47-af54-4ea7f382c37d" providerId="ADAL" clId="{B42FD191-BF28-4FCC-A7D0-20EDE91B7791}" dt="2025-02-25T20:52:08.737" v="139" actId="1076"/>
          <ac:spMkLst>
            <pc:docMk/>
            <pc:sldMk cId="3447601792" sldId="291"/>
            <ac:spMk id="14" creationId="{C01C7AF4-61F1-1143-7947-8077A0F74365}"/>
          </ac:spMkLst>
        </pc:spChg>
        <pc:graphicFrameChg chg="mod modGraphic">
          <ac:chgData name="Norma Mercado Serafin" userId="eb52a8c9-daed-4b47-af54-4ea7f382c37d" providerId="ADAL" clId="{B42FD191-BF28-4FCC-A7D0-20EDE91B7791}" dt="2025-02-25T20:53:50.519" v="159"/>
          <ac:graphicFrameMkLst>
            <pc:docMk/>
            <pc:sldMk cId="3447601792" sldId="291"/>
            <ac:graphicFrameMk id="5" creationId="{0A982221-674B-995C-80F8-34A0A26151EA}"/>
          </ac:graphicFrameMkLst>
        </pc:graphicFrameChg>
        <pc:graphicFrameChg chg="mod modGraphic">
          <ac:chgData name="Norma Mercado Serafin" userId="eb52a8c9-daed-4b47-af54-4ea7f382c37d" providerId="ADAL" clId="{B42FD191-BF28-4FCC-A7D0-20EDE91B7791}" dt="2025-02-25T20:53:59.093" v="160"/>
          <ac:graphicFrameMkLst>
            <pc:docMk/>
            <pc:sldMk cId="3447601792" sldId="291"/>
            <ac:graphicFrameMk id="6" creationId="{B6C91601-A3A4-6AAC-1F82-303130AAD99B}"/>
          </ac:graphicFrameMkLst>
        </pc:graphicFrameChg>
        <pc:graphicFrameChg chg="mod modGraphic">
          <ac:chgData name="Norma Mercado Serafin" userId="eb52a8c9-daed-4b47-af54-4ea7f382c37d" providerId="ADAL" clId="{B42FD191-BF28-4FCC-A7D0-20EDE91B7791}" dt="2025-02-25T20:54:07.018" v="161"/>
          <ac:graphicFrameMkLst>
            <pc:docMk/>
            <pc:sldMk cId="3447601792" sldId="291"/>
            <ac:graphicFrameMk id="7" creationId="{EA4EAA15-719C-B10B-B70A-BF96216B0B82}"/>
          </ac:graphicFrameMkLst>
        </pc:graphicFrameChg>
        <pc:graphicFrameChg chg="mod modGraphic">
          <ac:chgData name="Norma Mercado Serafin" userId="eb52a8c9-daed-4b47-af54-4ea7f382c37d" providerId="ADAL" clId="{B42FD191-BF28-4FCC-A7D0-20EDE91B7791}" dt="2025-02-25T20:53:34.248" v="158" actId="20577"/>
          <ac:graphicFrameMkLst>
            <pc:docMk/>
            <pc:sldMk cId="3447601792" sldId="291"/>
            <ac:graphicFrameMk id="8" creationId="{4FE4EFA4-EE4E-6B06-C1C6-8911777DF6C8}"/>
          </ac:graphicFrameMkLst>
        </pc:graphicFrameChg>
        <pc:graphicFrameChg chg="mod modGraphic">
          <ac:chgData name="Norma Mercado Serafin" userId="eb52a8c9-daed-4b47-af54-4ea7f382c37d" providerId="ADAL" clId="{B42FD191-BF28-4FCC-A7D0-20EDE91B7791}" dt="2025-02-25T20:54:30.171" v="166" actId="14100"/>
          <ac:graphicFrameMkLst>
            <pc:docMk/>
            <pc:sldMk cId="3447601792" sldId="291"/>
            <ac:graphicFrameMk id="9" creationId="{D4CB4E2D-820A-AB65-B1FD-151DFFB081ED}"/>
          </ac:graphicFrameMkLst>
        </pc:graphicFrameChg>
        <pc:graphicFrameChg chg="mod modGraphic">
          <ac:chgData name="Norma Mercado Serafin" userId="eb52a8c9-daed-4b47-af54-4ea7f382c37d" providerId="ADAL" clId="{B42FD191-BF28-4FCC-A7D0-20EDE91B7791}" dt="2025-02-25T20:54:37.147" v="167"/>
          <ac:graphicFrameMkLst>
            <pc:docMk/>
            <pc:sldMk cId="3447601792" sldId="291"/>
            <ac:graphicFrameMk id="10" creationId="{FAFBCC0A-8FB9-D312-90D7-749A458BDB47}"/>
          </ac:graphicFrameMkLst>
        </pc:graphicFrameChg>
        <pc:picChg chg="add">
          <ac:chgData name="Norma Mercado Serafin" userId="eb52a8c9-daed-4b47-af54-4ea7f382c37d" providerId="ADAL" clId="{B42FD191-BF28-4FCC-A7D0-20EDE91B7791}" dt="2025-02-25T20:08:27.297" v="36"/>
          <ac:picMkLst>
            <pc:docMk/>
            <pc:sldMk cId="3447601792" sldId="291"/>
            <ac:picMk id="16" creationId="{4C581348-90AA-45B1-9462-DA69E3A7DE2B}"/>
          </ac:picMkLst>
        </pc:picChg>
      </pc:sldChg>
      <pc:sldChg chg="addSp modSp">
        <pc:chgData name="Norma Mercado Serafin" userId="eb52a8c9-daed-4b47-af54-4ea7f382c37d" providerId="ADAL" clId="{B42FD191-BF28-4FCC-A7D0-20EDE91B7791}" dt="2025-02-27T20:53:52.259" v="514" actId="1076"/>
        <pc:sldMkLst>
          <pc:docMk/>
          <pc:sldMk cId="2813771451" sldId="292"/>
        </pc:sldMkLst>
        <pc:picChg chg="add mod">
          <ac:chgData name="Norma Mercado Serafin" userId="eb52a8c9-daed-4b47-af54-4ea7f382c37d" providerId="ADAL" clId="{B42FD191-BF28-4FCC-A7D0-20EDE91B7791}" dt="2025-02-27T20:53:37.856" v="512" actId="14100"/>
          <ac:picMkLst>
            <pc:docMk/>
            <pc:sldMk cId="2813771451" sldId="292"/>
            <ac:picMk id="3" creationId="{893E9B3F-6A02-4C52-8DAA-C3BE45BC6EE5}"/>
          </ac:picMkLst>
        </pc:picChg>
        <pc:picChg chg="add mod">
          <ac:chgData name="Norma Mercado Serafin" userId="eb52a8c9-daed-4b47-af54-4ea7f382c37d" providerId="ADAL" clId="{B42FD191-BF28-4FCC-A7D0-20EDE91B7791}" dt="2025-02-27T20:53:52.259" v="514" actId="1076"/>
          <ac:picMkLst>
            <pc:docMk/>
            <pc:sldMk cId="2813771451" sldId="292"/>
            <ac:picMk id="4" creationId="{10644A4A-DDD1-43AE-91D8-C12C6161D717}"/>
          </ac:picMkLst>
        </pc:picChg>
        <pc:picChg chg="add">
          <ac:chgData name="Norma Mercado Serafin" userId="eb52a8c9-daed-4b47-af54-4ea7f382c37d" providerId="ADAL" clId="{B42FD191-BF28-4FCC-A7D0-20EDE91B7791}" dt="2025-02-25T20:08:02.057" v="31"/>
          <ac:picMkLst>
            <pc:docMk/>
            <pc:sldMk cId="2813771451" sldId="292"/>
            <ac:picMk id="5" creationId="{47ED5308-F677-4957-BAB7-48287FBC5150}"/>
          </ac:picMkLst>
        </pc:picChg>
        <pc:picChg chg="mod">
          <ac:chgData name="Norma Mercado Serafin" userId="eb52a8c9-daed-4b47-af54-4ea7f382c37d" providerId="ADAL" clId="{B42FD191-BF28-4FCC-A7D0-20EDE91B7791}" dt="2025-02-25T20:36:13.954" v="92" actId="1076"/>
          <ac:picMkLst>
            <pc:docMk/>
            <pc:sldMk cId="2813771451" sldId="292"/>
            <ac:picMk id="12" creationId="{CB8A82F3-8A33-6C66-7F37-18D0D4F0B7F9}"/>
          </ac:picMkLst>
        </pc:picChg>
      </pc:sldChg>
      <pc:sldChg chg="addSp modSp">
        <pc:chgData name="Norma Mercado Serafin" userId="eb52a8c9-daed-4b47-af54-4ea7f382c37d" providerId="ADAL" clId="{B42FD191-BF28-4FCC-A7D0-20EDE91B7791}" dt="2025-02-27T20:53:13.857" v="507" actId="1076"/>
        <pc:sldMkLst>
          <pc:docMk/>
          <pc:sldMk cId="448117095" sldId="293"/>
        </pc:sldMkLst>
        <pc:picChg chg="add mod">
          <ac:chgData name="Norma Mercado Serafin" userId="eb52a8c9-daed-4b47-af54-4ea7f382c37d" providerId="ADAL" clId="{B42FD191-BF28-4FCC-A7D0-20EDE91B7791}" dt="2025-02-27T20:53:05.112" v="505" actId="1076"/>
          <ac:picMkLst>
            <pc:docMk/>
            <pc:sldMk cId="448117095" sldId="293"/>
            <ac:picMk id="3" creationId="{30478DB4-89A0-4527-BAA0-3B56C2544392}"/>
          </ac:picMkLst>
        </pc:picChg>
        <pc:picChg chg="add mod">
          <ac:chgData name="Norma Mercado Serafin" userId="eb52a8c9-daed-4b47-af54-4ea7f382c37d" providerId="ADAL" clId="{B42FD191-BF28-4FCC-A7D0-20EDE91B7791}" dt="2025-02-27T20:53:13.857" v="507" actId="1076"/>
          <ac:picMkLst>
            <pc:docMk/>
            <pc:sldMk cId="448117095" sldId="293"/>
            <ac:picMk id="4" creationId="{542BD390-F83A-4E33-90EC-52D14F197CE8}"/>
          </ac:picMkLst>
        </pc:picChg>
        <pc:picChg chg="add">
          <ac:chgData name="Norma Mercado Serafin" userId="eb52a8c9-daed-4b47-af54-4ea7f382c37d" providerId="ADAL" clId="{B42FD191-BF28-4FCC-A7D0-20EDE91B7791}" dt="2025-02-25T20:08:07.373" v="32"/>
          <ac:picMkLst>
            <pc:docMk/>
            <pc:sldMk cId="448117095" sldId="293"/>
            <ac:picMk id="5" creationId="{11B22B4B-CCDE-4983-9E20-F566FC2D12CE}"/>
          </ac:picMkLst>
        </pc:picChg>
      </pc:sldChg>
      <pc:sldChg chg="addSp delSp modSp">
        <pc:chgData name="Norma Mercado Serafin" userId="eb52a8c9-daed-4b47-af54-4ea7f382c37d" providerId="ADAL" clId="{B42FD191-BF28-4FCC-A7D0-20EDE91B7791}" dt="2025-02-25T20:55:31.889" v="178" actId="1076"/>
        <pc:sldMkLst>
          <pc:docMk/>
          <pc:sldMk cId="3686353655" sldId="295"/>
        </pc:sldMkLst>
        <pc:spChg chg="mod">
          <ac:chgData name="Norma Mercado Serafin" userId="eb52a8c9-daed-4b47-af54-4ea7f382c37d" providerId="ADAL" clId="{B42FD191-BF28-4FCC-A7D0-20EDE91B7791}" dt="2025-02-25T20:43:49.951" v="93"/>
          <ac:spMkLst>
            <pc:docMk/>
            <pc:sldMk cId="3686353655" sldId="295"/>
            <ac:spMk id="2" creationId="{745324EF-1A0B-A8D7-E40D-DB70CF86C69F}"/>
          </ac:spMkLst>
        </pc:spChg>
        <pc:spChg chg="add del">
          <ac:chgData name="Norma Mercado Serafin" userId="eb52a8c9-daed-4b47-af54-4ea7f382c37d" providerId="ADAL" clId="{B42FD191-BF28-4FCC-A7D0-20EDE91B7791}" dt="2025-02-25T20:55:12.811" v="172"/>
          <ac:spMkLst>
            <pc:docMk/>
            <pc:sldMk cId="3686353655" sldId="295"/>
            <ac:spMk id="5" creationId="{4AC8E7B1-BAA9-4959-92F7-F0ADAC7A3552}"/>
          </ac:spMkLst>
        </pc:spChg>
        <pc:spChg chg="add mod">
          <ac:chgData name="Norma Mercado Serafin" userId="eb52a8c9-daed-4b47-af54-4ea7f382c37d" providerId="ADAL" clId="{B42FD191-BF28-4FCC-A7D0-20EDE91B7791}" dt="2025-02-25T20:55:31.889" v="178" actId="1076"/>
          <ac:spMkLst>
            <pc:docMk/>
            <pc:sldMk cId="3686353655" sldId="295"/>
            <ac:spMk id="8" creationId="{19A63F85-8A39-4BF0-9DFE-C4073BCAB168}"/>
          </ac:spMkLst>
        </pc:spChg>
        <pc:picChg chg="add del mod">
          <ac:chgData name="Norma Mercado Serafin" userId="eb52a8c9-daed-4b47-af54-4ea7f382c37d" providerId="ADAL" clId="{B42FD191-BF28-4FCC-A7D0-20EDE91B7791}" dt="2025-02-25T20:55:07.899" v="170" actId="478"/>
          <ac:picMkLst>
            <pc:docMk/>
            <pc:sldMk cId="3686353655" sldId="295"/>
            <ac:picMk id="3" creationId="{E4433DE1-5F6B-47B8-BC26-96DFD758293C}"/>
          </ac:picMkLst>
        </pc:picChg>
      </pc:sldChg>
      <pc:sldChg chg="addSp delSp modSp">
        <pc:chgData name="Norma Mercado Serafin" userId="eb52a8c9-daed-4b47-af54-4ea7f382c37d" providerId="ADAL" clId="{B42FD191-BF28-4FCC-A7D0-20EDE91B7791}" dt="2025-02-27T20:52:46.650" v="503" actId="1076"/>
        <pc:sldMkLst>
          <pc:docMk/>
          <pc:sldMk cId="4280270568" sldId="296"/>
        </pc:sldMkLst>
        <pc:spChg chg="add mod">
          <ac:chgData name="Norma Mercado Serafin" userId="eb52a8c9-daed-4b47-af54-4ea7f382c37d" providerId="ADAL" clId="{B42FD191-BF28-4FCC-A7D0-20EDE91B7791}" dt="2025-02-25T21:11:00.744" v="470" actId="1076"/>
          <ac:spMkLst>
            <pc:docMk/>
            <pc:sldMk cId="4280270568" sldId="296"/>
            <ac:spMk id="4" creationId="{4CFB33D9-71F7-4DC5-8A55-098B80BB921D}"/>
          </ac:spMkLst>
        </pc:spChg>
        <pc:spChg chg="add mod">
          <ac:chgData name="Norma Mercado Serafin" userId="eb52a8c9-daed-4b47-af54-4ea7f382c37d" providerId="ADAL" clId="{B42FD191-BF28-4FCC-A7D0-20EDE91B7791}" dt="2025-02-27T20:52:46.650" v="503" actId="1076"/>
          <ac:spMkLst>
            <pc:docMk/>
            <pc:sldMk cId="4280270568" sldId="296"/>
            <ac:spMk id="8" creationId="{952C9553-998C-4D12-83C5-BFA68B70B333}"/>
          </ac:spMkLst>
        </pc:spChg>
        <pc:picChg chg="add del mod">
          <ac:chgData name="Norma Mercado Serafin" userId="eb52a8c9-daed-4b47-af54-4ea7f382c37d" providerId="ADAL" clId="{B42FD191-BF28-4FCC-A7D0-20EDE91B7791}" dt="2025-02-25T21:09:54.979" v="395" actId="478"/>
          <ac:picMkLst>
            <pc:docMk/>
            <pc:sldMk cId="4280270568" sldId="296"/>
            <ac:picMk id="3" creationId="{E59CD06C-5730-4B90-B7D9-979D315EC375}"/>
          </ac:picMkLst>
        </pc:picChg>
        <pc:picChg chg="add">
          <ac:chgData name="Norma Mercado Serafin" userId="eb52a8c9-daed-4b47-af54-4ea7f382c37d" providerId="ADAL" clId="{B42FD191-BF28-4FCC-A7D0-20EDE91B7791}" dt="2025-02-25T20:08:11.490" v="33"/>
          <ac:picMkLst>
            <pc:docMk/>
            <pc:sldMk cId="4280270568" sldId="296"/>
            <ac:picMk id="6" creationId="{274E28C6-9CCF-41C8-B37A-CF0141A3B722}"/>
          </ac:picMkLst>
        </pc:picChg>
        <pc:picChg chg="add mod">
          <ac:chgData name="Norma Mercado Serafin" userId="eb52a8c9-daed-4b47-af54-4ea7f382c37d" providerId="ADAL" clId="{B42FD191-BF28-4FCC-A7D0-20EDE91B7791}" dt="2025-02-25T21:11:39.220" v="476" actId="14100"/>
          <ac:picMkLst>
            <pc:docMk/>
            <pc:sldMk cId="4280270568" sldId="296"/>
            <ac:picMk id="7" creationId="{DEE2C0F4-76AF-43AD-9308-7BB928E93C75}"/>
          </ac:picMkLst>
        </pc:picChg>
        <pc:picChg chg="mod">
          <ac:chgData name="Norma Mercado Serafin" userId="eb52a8c9-daed-4b47-af54-4ea7f382c37d" providerId="ADAL" clId="{B42FD191-BF28-4FCC-A7D0-20EDE91B7791}" dt="2025-02-25T21:13:51.015" v="500" actId="1076"/>
          <ac:picMkLst>
            <pc:docMk/>
            <pc:sldMk cId="4280270568" sldId="296"/>
            <ac:picMk id="9" creationId="{90D41459-E6BC-DE58-72FA-A2350D2DDF7C}"/>
          </ac:picMkLst>
        </pc:picChg>
      </pc:sldChg>
    </pc:docChg>
  </pc:docChgLst>
  <pc:docChgLst>
    <pc:chgData name="John F. Gomez, Ed.D." userId="S::jfgomez@stocktonusd.net::989a162d-dd4e-49c0-b308-034832494ae0" providerId="AD" clId="Web-{03C87C52-DE9B-D03A-6DBA-3E75F90B7CD0}"/>
    <pc:docChg chg="modSld">
      <pc:chgData name="John F. Gomez, Ed.D." userId="S::jfgomez@stocktonusd.net::989a162d-dd4e-49c0-b308-034832494ae0" providerId="AD" clId="Web-{03C87C52-DE9B-D03A-6DBA-3E75F90B7CD0}" dt="2025-03-03T17:01:57.877" v="0" actId="20577"/>
      <pc:docMkLst>
        <pc:docMk/>
      </pc:docMkLst>
      <pc:sldChg chg="modSp">
        <pc:chgData name="John F. Gomez, Ed.D." userId="S::jfgomez@stocktonusd.net::989a162d-dd4e-49c0-b308-034832494ae0" providerId="AD" clId="Web-{03C87C52-DE9B-D03A-6DBA-3E75F90B7CD0}" dt="2025-03-03T17:01:57.877" v="0" actId="20577"/>
        <pc:sldMkLst>
          <pc:docMk/>
          <pc:sldMk cId="3821194913" sldId="280"/>
        </pc:sldMkLst>
        <pc:spChg chg="mod">
          <ac:chgData name="John F. Gomez, Ed.D." userId="S::jfgomez@stocktonusd.net::989a162d-dd4e-49c0-b308-034832494ae0" providerId="AD" clId="Web-{03C87C52-DE9B-D03A-6DBA-3E75F90B7CD0}" dt="2025-03-03T17:01:57.877" v="0" actId="20577"/>
          <ac:spMkLst>
            <pc:docMk/>
            <pc:sldMk cId="3821194913" sldId="280"/>
            <ac:spMk id="2" creationId="{6C74CB85-DF29-7B4D-3A42-443442090A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1FF317-A542-6E4B-ADF2-D1DE929B0A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637" tIns="46320" rIns="92637" bIns="46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200EC-A5C5-44AD-D3E8-8BEF0AC34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637" tIns="46320" rIns="92637" bIns="46320" rtlCol="0"/>
          <a:lstStyle>
            <a:lvl1pPr algn="r">
              <a:defRPr sz="1200"/>
            </a:lvl1pPr>
          </a:lstStyle>
          <a:p>
            <a:fld id="{C4FE7157-737E-4F2D-AFF2-9D6A3EBF8E2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BE5FD-6CF6-2300-59C1-939C83A5E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2637" tIns="46320" rIns="92637" bIns="46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6F9A-D801-853A-343B-4AE8232B38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2637" tIns="46320" rIns="92637" bIns="46320" rtlCol="0" anchor="b"/>
          <a:lstStyle>
            <a:lvl1pPr algn="r">
              <a:defRPr sz="1200"/>
            </a:lvl1pPr>
          </a:lstStyle>
          <a:p>
            <a:fld id="{44CBC265-6BB6-4111-9B1A-D32AA44F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3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637" tIns="46320" rIns="92637" bIns="46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637" tIns="46320" rIns="92637" bIns="46320" rtlCol="0"/>
          <a:lstStyle>
            <a:lvl1pPr algn="r">
              <a:defRPr sz="1200"/>
            </a:lvl1pPr>
          </a:lstStyle>
          <a:p>
            <a:fld id="{850C6625-9FF7-4CDE-8B2E-1CAB73903D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7" tIns="46320" rIns="92637" bIns="46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637" tIns="46320" rIns="92637" bIns="46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2637" tIns="46320" rIns="92637" bIns="46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2637" tIns="46320" rIns="92637" bIns="46320" rtlCol="0" anchor="b"/>
          <a:lstStyle>
            <a:lvl1pPr algn="r">
              <a:defRPr sz="1200"/>
            </a:lvl1pPr>
          </a:lstStyle>
          <a:p>
            <a:fld id="{61FAE7DA-9E23-422F-9819-008FBA2C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4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1B01C-7A65-E744-09A3-D59953D27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691F2-A379-D2AF-2466-8F51A0926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CE0447-E1D6-1F1A-607C-B4332F0E6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9F9C-D670-E555-B2EC-DD489921E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1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701EA-F433-675F-018E-903BD7C4B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C882C3-ECA8-F6DD-E0C8-F39217640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4862A-4B66-D150-3A62-C3C4E4A7A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D0CE8-3B27-48D4-A8E6-1FEB16FFD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AC216-F97F-7C2C-8E47-4F69F729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CDD1A0-3C21-B4D6-FAF0-4FDEFA18F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9C1DA-1572-03F6-CBD5-598DF8838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E3F17-7C55-32E5-5BB6-C95E1CCCB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65F38-0949-5DCE-E5F9-D94109801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771CE2-43FE-DAEE-B6B0-4E2BA97B8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0C020-7DBB-973E-9DE3-A27AD91BB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F6D38-E649-6FCE-0E68-0EB3B9BE4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1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042B-1710-793D-6C45-29E12E1B0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CD5D2-1D4C-4B8E-A09C-A5C598AB1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59100-E4E5-8CF7-2EE4-C9A999930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EF7F3-2802-FE4D-F48A-063D85851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7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CDCCA-8564-92CE-3078-8DB269D27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DA7C2-E08E-244C-FA31-2CBAFAD8B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4BD0E-4647-6E94-8F8E-8E296A2C5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ABE2D-736F-CD40-EAFF-EDF88DEF1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3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2D934-CCDD-D380-2D13-9DCB969F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872B9-14CB-4D83-9BFA-0C9520135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82E51-C5C4-C6A6-4C0C-861A3EC82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3FF37-02B6-2040-E5AE-3EB4EAC8A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3ED61-267B-EFF7-2CDF-9AF46BE21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E81FB-2EB7-6335-2BB7-56AE47D02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935AE-4F32-1DB4-6F7E-21E878145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28B28-37A5-202C-AB8B-EDC0AB6AF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6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1248-A7D2-673F-C9B9-F1A9557FB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A2241-DE70-9E9E-0107-6518B8183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148DD-5746-4AA6-E498-167A5FE25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BBA78-B60E-24EB-D1D6-7859DDE17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0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69A9B-915B-F5C2-157F-2C77FDF1D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6676D-93A7-60D7-F70C-4485B8E27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89D6E-0ECD-92B4-CC92-6CF8DE86E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264CA-16FE-7302-8470-97F106BE1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0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BEEE-681D-4C14-A935-8C51BBE2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755" y="3315221"/>
            <a:ext cx="8927088" cy="659341"/>
          </a:xfrm>
        </p:spPr>
        <p:txBody>
          <a:bodyPr anchor="b">
            <a:noAutofit/>
          </a:bodyPr>
          <a:lstStyle>
            <a:lvl1pPr algn="l">
              <a:defRPr sz="4400" b="1" cap="all" baseline="0">
                <a:solidFill>
                  <a:srgbClr val="17285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MAIN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D80D7-166A-4BDF-A9D7-D3A6B0BDF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852" y="4022234"/>
            <a:ext cx="8917990" cy="49759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728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Title Information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131502E-FB20-479F-92EB-FF32FF99B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754" y="5384004"/>
            <a:ext cx="3408362" cy="3681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18C2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Presenter | 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2327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8D8E-9661-4557-ABAC-550986899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178" y="233395"/>
            <a:ext cx="9034880" cy="1325563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AGENDA/SECTION HEADER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E30178-EDFD-8433-DA33-65CEF3C41E85}"/>
              </a:ext>
            </a:extLst>
          </p:cNvPr>
          <p:cNvCxnSpPr>
            <a:cxnSpLocks/>
          </p:cNvCxnSpPr>
          <p:nvPr userDrawn="1"/>
        </p:nvCxnSpPr>
        <p:spPr>
          <a:xfrm>
            <a:off x="1446663" y="1245055"/>
            <a:ext cx="10813896" cy="0"/>
          </a:xfrm>
          <a:prstGeom prst="line">
            <a:avLst/>
          </a:prstGeom>
          <a:ln w="28575">
            <a:solidFill>
              <a:srgbClr val="F9A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FEAC17-16B5-5237-FCB3-BB58ACF4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62" y="1684951"/>
            <a:ext cx="8993395" cy="48311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806B-230A-4D50-846B-93CC710F9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4" y="221845"/>
            <a:ext cx="11728142" cy="518203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FDC0-4D39-4ED1-ABD3-D1FAD30C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3" y="1079901"/>
            <a:ext cx="11728141" cy="5207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60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BEEE-681D-4C14-A935-8C51BBE2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99" y="3930556"/>
            <a:ext cx="8927088" cy="1508866"/>
          </a:xfrm>
        </p:spPr>
        <p:txBody>
          <a:bodyPr anchor="b">
            <a:noAutofit/>
          </a:bodyPr>
          <a:lstStyle>
            <a:lvl1pPr algn="l">
              <a:defRPr sz="8000" b="1" cap="all" baseline="0">
                <a:solidFill>
                  <a:srgbClr val="17285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979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24A5C-233C-424D-957E-244EECCC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13CFD-B577-4E6E-9E4B-3E1C880D8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94E1-E0D4-4D0D-BD7B-F3A1EC523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69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37C2-8C29-4309-AF59-A4C2FC0E9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D55340-0569-490E-890D-928E752A8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rgbClr val="13204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stocktonusd.net/lca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7BE7-F4B7-43C2-91DA-BE76A67C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908" y="3822117"/>
            <a:ext cx="8927088" cy="65934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s-MX" dirty="0"/>
              <a:t>Reporte de actualización</a:t>
            </a:r>
            <a:br>
              <a:rPr lang="es-MX" dirty="0"/>
            </a:br>
            <a:r>
              <a:rPr lang="es-MX" dirty="0"/>
              <a:t>de medio año de LCAP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3187E-8E79-488B-BEAD-F7B1E21C9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006" y="4380043"/>
            <a:ext cx="8917990" cy="4975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dirty="0">
                <a:latin typeface="Calibri Light"/>
                <a:ea typeface="Calibri Light"/>
                <a:cs typeface="Calibri Light"/>
              </a:rPr>
              <a:t>Plan de Responsabilidad y Control Local (LCAP) 2024-2025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E3AEB-7377-47E1-9389-C9EDD3035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004" y="5890900"/>
            <a:ext cx="6896273" cy="36812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1B3152"/>
                </a:solidFill>
              </a:rPr>
              <a:t>LCAP , Estatal y Federal| Participación de LCAP | Febrero 25, del año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7671A-4A45-40CC-8EB4-5D8713E4E7EC}"/>
              </a:ext>
            </a:extLst>
          </p:cNvPr>
          <p:cNvSpPr/>
          <p:nvPr/>
        </p:nvSpPr>
        <p:spPr>
          <a:xfrm>
            <a:off x="3748652" y="1593902"/>
            <a:ext cx="4409229" cy="101566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17375D"/>
                </a:solidFill>
                <a:effectLst/>
                <a:uLnTx/>
                <a:uFillTx/>
                <a:latin typeface="Calibri"/>
              </a:rPr>
              <a:t>DISTRITO ESCOLAR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17375D"/>
                </a:solidFill>
                <a:effectLst/>
                <a:uLnTx/>
                <a:uFillTx/>
                <a:latin typeface="Calibri"/>
              </a:rPr>
              <a:t>UNIFICADO DE STOCKTON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7375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73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236C87-CDA6-C6A7-CC8D-FAE669D4A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147B-1C9E-418C-E989-6950BAFD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/>
              <a:t>Resultados de las acciones e implementación.</a:t>
            </a:r>
            <a:endParaRPr lang="en-US" sz="3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0F887-0174-AC9B-A248-A3E7750F7AA8}"/>
              </a:ext>
            </a:extLst>
          </p:cNvPr>
          <p:cNvSpPr txBox="1"/>
          <p:nvPr/>
        </p:nvSpPr>
        <p:spPr>
          <a:xfrm>
            <a:off x="252274" y="1825048"/>
            <a:ext cx="1135579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del 100%</a:t>
            </a:r>
          </a:p>
          <a:p>
            <a:pPr algn="ctr"/>
            <a:endParaRPr lang="en-US" dirty="0"/>
          </a:p>
          <a:p>
            <a:pPr algn="ctr"/>
            <a:r>
              <a:rPr lang="es-MX" sz="3200" dirty="0"/>
              <a:t>del estado de acción del LCAP está en</a:t>
            </a:r>
            <a:endParaRPr lang="en-US" dirty="0"/>
          </a:p>
          <a:p>
            <a:pPr algn="ctr"/>
            <a:r>
              <a:rPr lang="en-US" sz="7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continua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4A724-0858-4DCB-AE39-80C4059A0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04" y="6287068"/>
            <a:ext cx="8161214" cy="2638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130997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655B3-8803-8D61-A876-247F71B6A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CB85-DF29-7B4D-3A42-44344209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2" y="233763"/>
            <a:ext cx="11980416" cy="518203"/>
          </a:xfrm>
        </p:spPr>
        <p:txBody>
          <a:bodyPr/>
          <a:lstStyle/>
          <a:p>
            <a:r>
              <a:rPr lang="es-MX" sz="2500" b="1" dirty="0">
                <a:latin typeface="Calibri"/>
                <a:ea typeface="Calibri"/>
                <a:cs typeface="Calibri"/>
              </a:rPr>
              <a:t>Gastos – del 1 de julio del año 2024 - 31 de diciembre del año 2024</a:t>
            </a:r>
            <a:endParaRPr lang="en-US" sz="25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288BD-4A37-7AE4-8432-6298EB5B8CFE}"/>
              </a:ext>
            </a:extLst>
          </p:cNvPr>
          <p:cNvSpPr txBox="1"/>
          <p:nvPr/>
        </p:nvSpPr>
        <p:spPr>
          <a:xfrm>
            <a:off x="252274" y="1404195"/>
            <a:ext cx="7611930" cy="4185761"/>
          </a:xfrm>
          <a:prstGeom prst="rect">
            <a:avLst/>
          </a:prstGeom>
          <a:noFill/>
          <a:ln w="50800">
            <a:solidFill>
              <a:srgbClr val="F9AB3F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Expenditure by Goal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90DA4C-1F9F-8436-3A5B-104B55BD7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20074"/>
              </p:ext>
            </p:extLst>
          </p:nvPr>
        </p:nvGraphicFramePr>
        <p:xfrm>
          <a:off x="421852" y="2199135"/>
          <a:ext cx="726962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656">
                  <a:extLst>
                    <a:ext uri="{9D8B030D-6E8A-4147-A177-3AD203B41FA5}">
                      <a16:colId xmlns:a16="http://schemas.microsoft.com/office/drawing/2014/main" val="695053028"/>
                    </a:ext>
                  </a:extLst>
                </a:gridCol>
                <a:gridCol w="1992967">
                  <a:extLst>
                    <a:ext uri="{9D8B030D-6E8A-4147-A177-3AD203B41FA5}">
                      <a16:colId xmlns:a16="http://schemas.microsoft.com/office/drawing/2014/main" val="1025727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GASTOS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0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Meta 1 –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Rendimiento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Académico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Estudiantil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11,419,785.16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413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Meta 2 –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Centrarse completamente en el estudiante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106,322,790.94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8760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Meta 3 –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Pasiones, Intereses y Talentos del Estudiante Moderno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  3,999,832.92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458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Meta 4 –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Asociaciones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significativas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  1,343,958.05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2904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Meta 5 –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El éxito de los estudiantes con discapacidades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              0.00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6182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Meta 6 – Los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estudiantes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afroamericanos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prosperan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        4,075.00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270685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7798299-7D2A-AAB6-84F7-ED230F576801}"/>
              </a:ext>
            </a:extLst>
          </p:cNvPr>
          <p:cNvGrpSpPr/>
          <p:nvPr/>
        </p:nvGrpSpPr>
        <p:grpSpPr>
          <a:xfrm>
            <a:off x="7762562" y="1028704"/>
            <a:ext cx="3751426" cy="4561252"/>
            <a:chOff x="107509" y="-1532925"/>
            <a:chExt cx="4811232" cy="84854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C15E4E-B4AD-B803-A4A2-08332010AAD3}"/>
                </a:ext>
              </a:extLst>
            </p:cNvPr>
            <p:cNvSpPr txBox="1"/>
            <p:nvPr/>
          </p:nvSpPr>
          <p:spPr>
            <a:xfrm>
              <a:off x="329036" y="2371993"/>
              <a:ext cx="4589705" cy="4580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1320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Reporte</a:t>
              </a:r>
              <a:r>
                <a:rPr lang="en-US" sz="2200" b="1" dirty="0">
                  <a:solidFill>
                    <a:srgbClr val="1320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</a:t>
              </a:r>
              <a:r>
                <a:rPr lang="en-US" sz="2200" b="1" dirty="0" err="1">
                  <a:solidFill>
                    <a:srgbClr val="1320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Gastos</a:t>
              </a:r>
              <a:endParaRPr lang="en-US" sz="2200" b="1" dirty="0">
                <a:solidFill>
                  <a:srgbClr val="1320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2200" dirty="0"/>
            </a:p>
            <a:p>
              <a:pPr algn="ctr"/>
              <a:r>
                <a:rPr lang="en-US" sz="2200" dirty="0"/>
                <a:t>Total </a:t>
              </a:r>
              <a:r>
                <a:rPr lang="en-US" sz="2200" dirty="0" err="1"/>
                <a:t>Distribuido</a:t>
              </a:r>
              <a:r>
                <a:rPr lang="en-US" sz="2200" dirty="0"/>
                <a:t>:  $299,954,355.00</a:t>
              </a:r>
            </a:p>
            <a:p>
              <a:pPr algn="ctr"/>
              <a:endParaRPr lang="en-US" sz="2200" dirty="0"/>
            </a:p>
            <a:p>
              <a:pPr algn="ctr"/>
              <a:r>
                <a:rPr lang="en-US" sz="2200" dirty="0" err="1"/>
                <a:t>Gasto</a:t>
              </a:r>
              <a:r>
                <a:rPr lang="en-US" sz="2200" dirty="0"/>
                <a:t> Total: </a:t>
              </a:r>
            </a:p>
            <a:p>
              <a:pPr algn="ctr"/>
              <a:r>
                <a:rPr lang="en-US" sz="2200" dirty="0"/>
                <a:t>$123,090,442.07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68FDD8-D8CE-DA56-B04D-3701A434E27B}"/>
                </a:ext>
              </a:extLst>
            </p:cNvPr>
            <p:cNvSpPr txBox="1"/>
            <p:nvPr/>
          </p:nvSpPr>
          <p:spPr>
            <a:xfrm>
              <a:off x="107509" y="-1532925"/>
              <a:ext cx="3795229" cy="389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 </a:t>
              </a:r>
              <a:r>
                <a:rPr lang="en-US" sz="2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Gasto</a:t>
              </a:r>
              <a:endPara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41.03%</a:t>
              </a:r>
              <a:endParaRPr lang="en-US" sz="2800" dirty="0"/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las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acciones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del LCAP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268F4AB-2B7D-C3B2-95B6-D4337A2DB821}"/>
              </a:ext>
            </a:extLst>
          </p:cNvPr>
          <p:cNvSpPr txBox="1"/>
          <p:nvPr/>
        </p:nvSpPr>
        <p:spPr>
          <a:xfrm>
            <a:off x="1341133" y="4845796"/>
            <a:ext cx="597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US" b="1" dirty="0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– 6: Base LCFF y </a:t>
            </a:r>
            <a:r>
              <a:rPr lang="en-US" b="1" dirty="0" err="1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Fondos</a:t>
            </a:r>
            <a:r>
              <a:rPr lang="en-US" b="1" dirty="0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LCFF S&amp;C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Metas</a:t>
            </a:r>
            <a:r>
              <a:rPr lang="en-US" dirty="0"/>
              <a:t> 7 &amp; 8: </a:t>
            </a:r>
            <a:r>
              <a:rPr lang="en-US" dirty="0" err="1"/>
              <a:t>Fundado</a:t>
            </a:r>
            <a:r>
              <a:rPr lang="en-US" dirty="0"/>
              <a:t> del </a:t>
            </a:r>
            <a:r>
              <a:rPr lang="en-US" dirty="0" err="1"/>
              <a:t>Multiplicador</a:t>
            </a:r>
            <a:r>
              <a:rPr lang="en-US" dirty="0"/>
              <a:t> de equidad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EF8C0-BC3D-4208-95F2-EAF45CB7E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04" y="6287068"/>
            <a:ext cx="8161214" cy="2638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382119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C8ECD-0C68-0108-BE87-DBF2AC21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C4CE-E3E4-C089-BDC2-2782B14C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Calibri"/>
                <a:ea typeface="Calibri"/>
                <a:cs typeface="Calibri"/>
              </a:rPr>
              <a:t>Gastos por acción - METAS 1-6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982221-674B-995C-80F8-34A0A2615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87168"/>
              </p:ext>
            </p:extLst>
          </p:nvPr>
        </p:nvGraphicFramePr>
        <p:xfrm>
          <a:off x="843934" y="1240781"/>
          <a:ext cx="2870201" cy="3572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2716168708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1108397452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1095617679"/>
                    </a:ext>
                  </a:extLst>
                </a:gridCol>
              </a:tblGrid>
              <a:tr h="19848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Rendimiento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Académico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Estudiantil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515776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Acción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del presupuesto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7376694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$1,969,829.00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$1,017,475.92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1196128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$1,822,404.00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$780,972.19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96234845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$345,226.00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$164,265.93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7529757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$46,515.00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22003620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$985,220.00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$433,984.82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9747120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$2,005,141.00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$832,340.21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36587468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$5,365,047.00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12760174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$533,570.00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$28,469.21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7827194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$598,443.00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$323,426.57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12827999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$375,824.00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$31,575.19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34278704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$3,391,540.00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$1,979,740.81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0963460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$5,772,097.00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$3,031,123.32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86951248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$1,233,116.00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$300,041.02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44825723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$1,056,261.00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$386,863.57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8804014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$6,126,405.00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$1,930,545.40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7647712"/>
                  </a:ext>
                </a:extLst>
              </a:tr>
              <a:tr h="198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$900,000.00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$178,961.00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28206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C91601-A3A4-6AAC-1F82-303130AAD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45028"/>
              </p:ext>
            </p:extLst>
          </p:nvPr>
        </p:nvGraphicFramePr>
        <p:xfrm>
          <a:off x="4076233" y="1407460"/>
          <a:ext cx="2731675" cy="4800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811">
                  <a:extLst>
                    <a:ext uri="{9D8B030D-6E8A-4147-A177-3AD203B41FA5}">
                      <a16:colId xmlns:a16="http://schemas.microsoft.com/office/drawing/2014/main" val="3735856806"/>
                    </a:ext>
                  </a:extLst>
                </a:gridCol>
                <a:gridCol w="1184932">
                  <a:extLst>
                    <a:ext uri="{9D8B030D-6E8A-4147-A177-3AD203B41FA5}">
                      <a16:colId xmlns:a16="http://schemas.microsoft.com/office/drawing/2014/main" val="886296140"/>
                    </a:ext>
                  </a:extLst>
                </a:gridCol>
                <a:gridCol w="1184932">
                  <a:extLst>
                    <a:ext uri="{9D8B030D-6E8A-4147-A177-3AD203B41FA5}">
                      <a16:colId xmlns:a16="http://schemas.microsoft.com/office/drawing/2014/main" val="1821007277"/>
                    </a:ext>
                  </a:extLst>
                </a:gridCol>
              </a:tblGrid>
              <a:tr h="18481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Centrarse completamente en el estudiante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203900240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Acción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del presupuesto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2827561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$675,340.00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$372,533.18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3045354069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$2,676.31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330987535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$38,000.00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$18,036.46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279752169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$133,252.00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$23,153.49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406343821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$183,795.30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102702134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$275,877.00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$126,425.75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231273343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$2,940,851.00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$1,143,813.37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609899578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$135,999.00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18614045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$1,040,019.00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$429,007.31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356636086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$1,957,078.00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$772,227.83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761163225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$19,120,256.00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$1,807,507.74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3471585785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$4,753,481.00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$1,975,668.19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702877656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$242,227.00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$147,950.71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707547656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$7,012,754.00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$3,490,975.67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717302899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$7,505,134.00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$3,967,895.29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002346395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$12,539,676.00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$3,960,844.91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465668841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$33,142.14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820026856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$10,250,068.00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$151,182.04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635409334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$2,368,279.00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$1,064,511.13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699921205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$23,342.71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530411471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$170,360,612.00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$85,180,306.00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688295557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$1,123.41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381571310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$1,578,767.00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$1,143,046.00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202390075"/>
                  </a:ext>
                </a:extLst>
              </a:tr>
              <a:tr h="184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$607,252.00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$303,626.00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9272385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4EAA15-719C-B10B-B70A-BF96216B0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2607"/>
              </p:ext>
            </p:extLst>
          </p:nvPr>
        </p:nvGraphicFramePr>
        <p:xfrm>
          <a:off x="824525" y="4962753"/>
          <a:ext cx="2870201" cy="129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318856346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1577489732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877494031"/>
                    </a:ext>
                  </a:extLst>
                </a:gridCol>
              </a:tblGrid>
              <a:tr h="14827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Pasiones, Intereses y Talentos del Estudiante Moderno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98665329"/>
                  </a:ext>
                </a:extLst>
              </a:tr>
              <a:tr h="2388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Acción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del presupuesto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28511348"/>
                  </a:ext>
                </a:extLst>
              </a:tr>
              <a:tr h="227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$947,182.00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$278,339.42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02894145"/>
                  </a:ext>
                </a:extLst>
              </a:tr>
              <a:tr h="227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$3,000,000.00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$1,220,700.90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31778106"/>
                  </a:ext>
                </a:extLst>
              </a:tr>
              <a:tr h="227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$6,335,251.00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$2,390,879.83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61270771"/>
                  </a:ext>
                </a:extLst>
              </a:tr>
              <a:tr h="2272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$3,221,169.00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$109,912.77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216496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E4EFA4-EE4E-6B06-C1C6-8911777DF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7946"/>
              </p:ext>
            </p:extLst>
          </p:nvPr>
        </p:nvGraphicFramePr>
        <p:xfrm>
          <a:off x="7570921" y="1039906"/>
          <a:ext cx="2870201" cy="1145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495662716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3262018926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1914771534"/>
                    </a:ext>
                  </a:extLst>
                </a:gridCol>
              </a:tblGrid>
              <a:tr h="13957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significativas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5419763"/>
                  </a:ext>
                </a:extLst>
              </a:tr>
              <a:tr h="20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Acción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del presupuesto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54607314"/>
                  </a:ext>
                </a:extLst>
              </a:tr>
              <a:tr h="1969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$1,451,404.00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$509,931.45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0365244"/>
                  </a:ext>
                </a:extLst>
              </a:tr>
              <a:tr h="20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$1,628,471.00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$733,619.96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2417681"/>
                  </a:ext>
                </a:extLst>
              </a:tr>
              <a:tr h="20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$496,318.00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$100,406.64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51663610"/>
                  </a:ext>
                </a:extLst>
              </a:tr>
              <a:tr h="202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$25,000.00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$0.00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597284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CB4E2D-820A-AB65-B1FD-151DFFB08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17657"/>
              </p:ext>
            </p:extLst>
          </p:nvPr>
        </p:nvGraphicFramePr>
        <p:xfrm>
          <a:off x="7570919" y="2296835"/>
          <a:ext cx="2870201" cy="1884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1719417448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349588998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373339491"/>
                    </a:ext>
                  </a:extLst>
                </a:gridCol>
              </a:tblGrid>
              <a:tr h="26888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éxito de los estudiantes con discapacidades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8207475"/>
                  </a:ext>
                </a:extLst>
              </a:tr>
              <a:tr h="185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Acción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del presupuesto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68497441"/>
                  </a:ext>
                </a:extLst>
              </a:tr>
              <a:tr h="185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$23,000.00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73274842"/>
                  </a:ext>
                </a:extLst>
              </a:tr>
              <a:tr h="185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$26,000.00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68152065"/>
                  </a:ext>
                </a:extLst>
              </a:tr>
              <a:tr h="1279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$24,000.00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138622"/>
                  </a:ext>
                </a:extLst>
              </a:tr>
              <a:tr h="185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0136655"/>
                  </a:ext>
                </a:extLst>
              </a:tr>
              <a:tr h="185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62909265"/>
                  </a:ext>
                </a:extLst>
              </a:tr>
              <a:tr h="185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$35,000.00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1326890"/>
                  </a:ext>
                </a:extLst>
              </a:tr>
              <a:tr h="185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$75,000.00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786831"/>
                  </a:ext>
                </a:extLst>
              </a:tr>
              <a:tr h="185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$0.00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0308812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FBCC0A-8FB9-D312-90D7-749A458BD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44185"/>
              </p:ext>
            </p:extLst>
          </p:nvPr>
        </p:nvGraphicFramePr>
        <p:xfrm>
          <a:off x="7570919" y="4326070"/>
          <a:ext cx="2870201" cy="1951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2344285500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2942530239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2307010700"/>
                    </a:ext>
                  </a:extLst>
                </a:gridCol>
              </a:tblGrid>
              <a:tr h="19511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afroamericanos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prosperan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74471826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Acción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del presupuesto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99784605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$4,075.00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93245822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2466537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1733157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$587,144.00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7328735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$542,456.00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5362673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$565,169.00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5777801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$1,891,544.00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96153093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$713,687.00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$0.00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6274762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F5D7B78-9C70-C9E6-5CC4-260BD73B6E17}"/>
              </a:ext>
            </a:extLst>
          </p:cNvPr>
          <p:cNvSpPr/>
          <p:nvPr/>
        </p:nvSpPr>
        <p:spPr>
          <a:xfrm>
            <a:off x="252274" y="27041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1C7AF4-61F1-1143-7947-8077A0F74365}"/>
              </a:ext>
            </a:extLst>
          </p:cNvPr>
          <p:cNvSpPr/>
          <p:nvPr/>
        </p:nvSpPr>
        <p:spPr>
          <a:xfrm>
            <a:off x="5047194" y="645546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77C9B-547A-7ECC-BE5A-72DBB27203C2}"/>
              </a:ext>
            </a:extLst>
          </p:cNvPr>
          <p:cNvSpPr/>
          <p:nvPr/>
        </p:nvSpPr>
        <p:spPr>
          <a:xfrm>
            <a:off x="253802" y="521447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CCD7FB-958E-E42E-41B2-05E91DED69B5}"/>
              </a:ext>
            </a:extLst>
          </p:cNvPr>
          <p:cNvSpPr/>
          <p:nvPr/>
        </p:nvSpPr>
        <p:spPr>
          <a:xfrm>
            <a:off x="6946434" y="126222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F0D4F-6918-ED70-4BD7-C450C4F26C97}"/>
              </a:ext>
            </a:extLst>
          </p:cNvPr>
          <p:cNvSpPr/>
          <p:nvPr/>
        </p:nvSpPr>
        <p:spPr>
          <a:xfrm>
            <a:off x="7004738" y="290200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F8E9EE-498C-B016-4CE2-E8C3212947D0}"/>
              </a:ext>
            </a:extLst>
          </p:cNvPr>
          <p:cNvSpPr/>
          <p:nvPr/>
        </p:nvSpPr>
        <p:spPr>
          <a:xfrm>
            <a:off x="7004739" y="486300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581348-90AA-45B1-9462-DA69E3A7D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04" y="6287068"/>
            <a:ext cx="8161214" cy="2638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344760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2DE0DC-EA16-71E5-1FC4-4541835ECB6A}"/>
              </a:ext>
            </a:extLst>
          </p:cNvPr>
          <p:cNvSpPr txBox="1">
            <a:spLocks/>
          </p:cNvSpPr>
          <p:nvPr/>
        </p:nvSpPr>
        <p:spPr>
          <a:xfrm>
            <a:off x="4615085" y="304221"/>
            <a:ext cx="7327709" cy="518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Tu opinión es importante</a:t>
            </a:r>
            <a:endParaRPr lang="en-US" dirty="0">
              <a:solidFill>
                <a:prstClr val="white"/>
              </a:solidFill>
              <a:ea typeface="+mj-ea"/>
            </a:endParaRPr>
          </a:p>
        </p:txBody>
      </p:sp>
      <p:pic>
        <p:nvPicPr>
          <p:cNvPr id="3" name="Picture 2" descr="A group of people walking on a road with a sunset behind them&#10;&#10;Description automatically generated">
            <a:extLst>
              <a:ext uri="{FF2B5EF4-FFF2-40B4-BE49-F238E27FC236}">
                <a16:creationId xmlns:a16="http://schemas.microsoft.com/office/drawing/2014/main" id="{C69DF707-6C47-E5BA-FBC8-5421BB9A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08" y="0"/>
            <a:ext cx="434640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D8BAE-4459-128C-81EE-FCC5BDFA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836" y="1629190"/>
            <a:ext cx="7422959" cy="4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3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24EF-1A0B-A8D7-E40D-DB70CF86C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873" y="2674567"/>
            <a:ext cx="8927088" cy="1508866"/>
          </a:xfrm>
        </p:spPr>
        <p:txBody>
          <a:bodyPr/>
          <a:lstStyle/>
          <a:p>
            <a:r>
              <a:rPr lang="pt-BR" dirty="0"/>
              <a:t>¡G R A C I a s!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AA627-5491-B083-0AB4-26F92A4D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010"/>
          <a:stretch/>
        </p:blipFill>
        <p:spPr>
          <a:xfrm>
            <a:off x="5110417" y="4327018"/>
            <a:ext cx="2447619" cy="141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BF674-B630-14D8-DCD8-8D04A7DD0D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078" b="30913"/>
          <a:stretch/>
        </p:blipFill>
        <p:spPr>
          <a:xfrm>
            <a:off x="2554848" y="4327018"/>
            <a:ext cx="2447619" cy="1741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0F0CB-5F51-A74D-FFBE-47CFC91B5B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5276"/>
          <a:stretch/>
        </p:blipFill>
        <p:spPr>
          <a:xfrm>
            <a:off x="160631" y="4327018"/>
            <a:ext cx="2444708" cy="1453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A63F85-8A39-4BF0-9DFE-C4073BCAB168}"/>
              </a:ext>
            </a:extLst>
          </p:cNvPr>
          <p:cNvSpPr/>
          <p:nvPr/>
        </p:nvSpPr>
        <p:spPr>
          <a:xfrm>
            <a:off x="3639326" y="1587111"/>
            <a:ext cx="446476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000" b="1" kern="0" dirty="0">
                <a:solidFill>
                  <a:srgbClr val="17375D"/>
                </a:solidFill>
                <a:latin typeface="Calibri"/>
              </a:rPr>
              <a:t>DISTRITO ESCOLAR </a:t>
            </a:r>
          </a:p>
          <a:p>
            <a:pPr lvl="0">
              <a:defRPr/>
            </a:pPr>
            <a:r>
              <a:rPr lang="pt-BR" sz="3000" b="1" kern="0" dirty="0">
                <a:solidFill>
                  <a:srgbClr val="17375D"/>
                </a:solidFill>
                <a:latin typeface="Calibri"/>
              </a:rPr>
              <a:t>UNIFICADO DE STOCKTON</a:t>
            </a:r>
            <a:endParaRPr lang="en-US" sz="3000" b="1" kern="0" dirty="0">
              <a:solidFill>
                <a:srgbClr val="17375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35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Historial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B1A82-0572-D140-E12E-67B843CC6ABC}"/>
              </a:ext>
            </a:extLst>
          </p:cNvPr>
          <p:cNvSpPr txBox="1"/>
          <p:nvPr/>
        </p:nvSpPr>
        <p:spPr>
          <a:xfrm>
            <a:off x="252274" y="1151453"/>
            <a:ext cx="10720528" cy="4555093"/>
          </a:xfrm>
          <a:prstGeom prst="rect">
            <a:avLst/>
          </a:prstGeom>
          <a:noFill/>
          <a:ln w="50800">
            <a:solidFill>
              <a:srgbClr val="F9AB3F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ley del Senado 114 (2023)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Requisito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recién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agregado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s-MX" sz="2400" dirty="0"/>
              <a:t>para que </a:t>
            </a:r>
            <a:r>
              <a:rPr lang="es-MX" sz="2400" dirty="0" err="1"/>
              <a:t>LEAse</a:t>
            </a:r>
            <a:r>
              <a:rPr lang="es-MX" sz="2400" dirty="0"/>
              <a:t> presente un informe sobre la actualización anual del Plan de Responsabilidad y Control Local (LCAP) y el Resumen del presupuesto para Padres (BOP):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s-MX" sz="2400" dirty="0"/>
              <a:t>* en o antes del 28 de febrero de cada año</a:t>
            </a:r>
          </a:p>
          <a:p>
            <a:pPr algn="ctr"/>
            <a:r>
              <a:rPr lang="es-MX" sz="2400" dirty="0"/>
              <a:t>* en una reunión general programada de la Mesa directiva o la </a:t>
            </a:r>
            <a:r>
              <a:rPr lang="es-MX" sz="2400" dirty="0" err="1"/>
              <a:t>organizaciónde</a:t>
            </a:r>
            <a:r>
              <a:rPr lang="es-MX" sz="2400" dirty="0"/>
              <a:t> la LEA</a:t>
            </a:r>
            <a:endParaRPr lang="en-US" sz="2400" dirty="0"/>
          </a:p>
          <a:p>
            <a:r>
              <a:rPr lang="es-MX" sz="2400" b="1" dirty="0">
                <a:solidFill>
                  <a:srgbClr val="7030A0"/>
                </a:solidFill>
              </a:rPr>
              <a:t>El informe debe incluir lo siguiente</a:t>
            </a:r>
            <a:r>
              <a:rPr lang="en-US" sz="2400" b="1" dirty="0">
                <a:solidFill>
                  <a:srgbClr val="7030A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Todos los datos de resultados disponibles de medio año relacionados con las métricas identificadas en el LCAP actual; 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Todos los datos disponibles sobre gastos e implementación de medio año sobre todas las acciones identificadas en el LCAP actual.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4C380-F1E2-4DB6-AD54-D0ECD947C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76" y="6228568"/>
            <a:ext cx="10345270" cy="3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5109EA-03C9-FD7F-3E94-631C6BED8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4D0E-96C8-9565-8BBE-A119A5B0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4" y="52728"/>
            <a:ext cx="11728142" cy="518203"/>
          </a:xfrm>
        </p:spPr>
        <p:txBody>
          <a:bodyPr/>
          <a:lstStyle/>
          <a:p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Una actualización de medio año de LCAP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FEEF473-1342-15B4-4DD1-21B06580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4" y="1079901"/>
            <a:ext cx="6525839" cy="5207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Una herramienta de comunicación (recurso) para informar a los socios educativos sobre el estado de la implementación de acciones del distrito, el cumplimiento de las métricas y el gasto de fondos.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Calibri"/>
                <a:ea typeface="Calibri"/>
                <a:cs typeface="Calibri"/>
              </a:rPr>
              <a:t>Sólo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informativo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Presentar en la reunión de la Mesa directiva programada periódicamente.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Plazo: a más tardar el 28 de febrero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0E3A-C592-11CA-C752-1363AD3F3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113" y="2183297"/>
            <a:ext cx="5334000" cy="300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9882D-52D7-42A3-9D37-4A86681CF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04" y="6287068"/>
            <a:ext cx="8161214" cy="2638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401781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E5672-0B0B-89B6-6A2D-8E6378FE6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2666-8756-0D84-CFA8-A06CD859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Actualización</a:t>
            </a:r>
            <a:r>
              <a:rPr lang="en-US" dirty="0"/>
              <a:t> de medio año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285DB-60F8-396B-3BC5-DDDF7F15D6BB}"/>
              </a:ext>
            </a:extLst>
          </p:cNvPr>
          <p:cNvSpPr/>
          <p:nvPr/>
        </p:nvSpPr>
        <p:spPr>
          <a:xfrm>
            <a:off x="8152983" y="2729159"/>
            <a:ext cx="36779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B3152"/>
                </a:solidFill>
              </a:rPr>
              <a:t>LAS DECISIONES TOMADAS HOY SON LO MEJOR PARA MEJORAR LOS RESULTADOS EDUCATIVOS DE LOS ESTUDIANTES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AC3A8A-338D-BAFF-E5DE-FA75959E78CF}"/>
              </a:ext>
            </a:extLst>
          </p:cNvPr>
          <p:cNvSpPr txBox="1">
            <a:spLocks/>
          </p:cNvSpPr>
          <p:nvPr/>
        </p:nvSpPr>
        <p:spPr>
          <a:xfrm>
            <a:off x="770965" y="1064303"/>
            <a:ext cx="7189693" cy="1642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solidFill>
                  <a:srgbClr val="1B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</a:t>
            </a:r>
            <a:r>
              <a:rPr lang="en-US" b="1" dirty="0">
                <a:solidFill>
                  <a:srgbClr val="1B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solidFill>
                  <a:srgbClr val="1B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</a:t>
            </a:r>
            <a:endParaRPr lang="en-US" b="1" dirty="0">
              <a:solidFill>
                <a:srgbClr val="1B3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1B3152"/>
                </a:solidFill>
              </a:rPr>
              <a:t>Actualización de medio año de LCAP</a:t>
            </a:r>
            <a:r>
              <a:rPr lang="en-US" sz="2400" b="1" dirty="0">
                <a:solidFill>
                  <a:srgbClr val="1B3152"/>
                </a:solidFill>
              </a:rPr>
              <a:t>– Febrero 28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1B3152"/>
                </a:solidFill>
              </a:rPr>
              <a:t>Anexo federal del LCAP – 30 de junio</a:t>
            </a:r>
            <a:endParaRPr lang="en-US" sz="2400" dirty="0">
              <a:solidFill>
                <a:srgbClr val="1B315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3FB98-E6EB-71E8-7C4C-F16B11C4F24C}"/>
              </a:ext>
            </a:extLst>
          </p:cNvPr>
          <p:cNvSpPr txBox="1"/>
          <p:nvPr/>
        </p:nvSpPr>
        <p:spPr>
          <a:xfrm>
            <a:off x="389610" y="5427624"/>
            <a:ext cx="97674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del LCAP: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https://www.stocktonusd.net/lcap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63B8D-3FAF-4339-98A9-1284B6A12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10" y="6186052"/>
            <a:ext cx="8308556" cy="34921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23BEF3-1A80-4C2D-8705-0AF58795D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2057" y="2646975"/>
            <a:ext cx="7690926" cy="27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7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91F4B-2194-BD29-BCFA-F9459FC2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47DD-AEBF-8AFF-0F90-A666B9AF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1" y="201224"/>
            <a:ext cx="11728142" cy="518203"/>
          </a:xfrm>
        </p:spPr>
        <p:txBody>
          <a:bodyPr/>
          <a:lstStyle/>
          <a:p>
            <a:r>
              <a:rPr lang="es-MX" sz="3500" dirty="0"/>
              <a:t>Resumen del presupuesto para los padres</a:t>
            </a:r>
            <a:r>
              <a:rPr lang="en-US" sz="3500" dirty="0"/>
              <a:t>(BOP)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D0A983A-2A9B-794C-51A3-6C5E153D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189" y="2321113"/>
            <a:ext cx="5686811" cy="2951094"/>
          </a:xfrm>
          <a:ln w="38100">
            <a:solidFill>
              <a:srgbClr val="F9AB3F"/>
            </a:solidFill>
            <a:prstDash val="solid"/>
          </a:ln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2300" dirty="0">
                <a:latin typeface="Calibri"/>
                <a:ea typeface="Calibri"/>
                <a:cs typeface="Calibri"/>
              </a:rPr>
              <a:t>El Distrito Escolar Unificado de Stockton adoptó inicialmente el LCAP y el Presupuesto el 25 de junio del año 2024, que se basó en la Revisión de Mayo.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2300" dirty="0">
                <a:latin typeface="Calibri"/>
                <a:ea typeface="Calibri"/>
                <a:cs typeface="Calibri"/>
              </a:rPr>
              <a:t>El distrito volvió a adoptar el LCAP el 13 de septiembre del año 2024.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2300" dirty="0">
                <a:latin typeface="Calibri"/>
                <a:ea typeface="Calibri"/>
                <a:cs typeface="Calibri"/>
              </a:rPr>
              <a:t>No se realizaron cambios en la descripción general del presupuesto para padres para el informe de mitad de año</a:t>
            </a:r>
            <a:r>
              <a:rPr lang="en-US" sz="2300" dirty="0">
                <a:latin typeface="Calibri"/>
                <a:ea typeface="Calibri"/>
                <a:cs typeface="Calibri"/>
              </a:rPr>
              <a:t>.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endParaRPr lang="en-US" sz="1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F5CDE0-0EC5-09CB-A747-B41B59724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48388"/>
              </p:ext>
            </p:extLst>
          </p:nvPr>
        </p:nvGraphicFramePr>
        <p:xfrm>
          <a:off x="451883" y="4545418"/>
          <a:ext cx="6038564" cy="2240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08111">
                  <a:extLst>
                    <a:ext uri="{9D8B030D-6E8A-4147-A177-3AD203B41FA5}">
                      <a16:colId xmlns:a16="http://schemas.microsoft.com/office/drawing/2014/main" val="452042368"/>
                    </a:ext>
                  </a:extLst>
                </a:gridCol>
                <a:gridCol w="3130453">
                  <a:extLst>
                    <a:ext uri="{9D8B030D-6E8A-4147-A177-3AD203B41FA5}">
                      <a16:colId xmlns:a16="http://schemas.microsoft.com/office/drawing/2014/main" val="1231996535"/>
                    </a:ext>
                  </a:extLst>
                </a:gridCol>
              </a:tblGrid>
              <a:tr h="3389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Artículo</a:t>
                      </a:r>
                      <a:endParaRPr sz="2000" b="1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</a:rPr>
                        <a:t>Adoptado en </a:t>
                      </a:r>
                      <a:r>
                        <a:rPr lang="en" sz="2000" b="1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BOP</a:t>
                      </a:r>
                      <a:endParaRPr sz="2000" b="1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53214"/>
                  </a:ext>
                </a:extLst>
              </a:tr>
              <a:tr h="3389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Fondo </a:t>
                      </a:r>
                      <a:r>
                        <a:rPr lang="en" sz="2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Total </a:t>
                      </a:r>
                      <a:r>
                        <a:rPr lang="es-MX" sz="2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de </a:t>
                      </a:r>
                      <a:r>
                        <a:rPr lang="en" sz="2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LCFF</a:t>
                      </a:r>
                      <a:endParaRPr sz="2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$</a:t>
                      </a:r>
                      <a:r>
                        <a:rPr lang="en" sz="2000" b="1">
                          <a:latin typeface="Lato"/>
                          <a:ea typeface="Lato"/>
                          <a:cs typeface="Lato"/>
                        </a:rPr>
                        <a:t>463,733,375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34941"/>
                  </a:ext>
                </a:extLst>
              </a:tr>
              <a:tr h="5741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Subvenciones complementarias/de concentración de la LCFF</a:t>
                      </a:r>
                      <a:endParaRPr sz="2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000" b="1" dirty="0">
                        <a:latin typeface="Lato"/>
                        <a:ea typeface="Lato"/>
                        <a:cs typeface="Lato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$</a:t>
                      </a:r>
                      <a:r>
                        <a:rPr lang="en" sz="2000" b="1" dirty="0">
                          <a:latin typeface="Lato"/>
                          <a:ea typeface="Lato"/>
                          <a:cs typeface="Lato"/>
                        </a:rPr>
                        <a:t>114,048,906</a:t>
                      </a:r>
                      <a:endParaRPr sz="20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10543"/>
                  </a:ext>
                </a:extLst>
              </a:tr>
            </a:tbl>
          </a:graphicData>
        </a:graphic>
      </p:graphicFrame>
      <p:pic>
        <p:nvPicPr>
          <p:cNvPr id="7" name="Picture 6" descr="A diagram of a pie chart&#10;&#10;AI-generated content may be incorrect.">
            <a:extLst>
              <a:ext uri="{FF2B5EF4-FFF2-40B4-BE49-F238E27FC236}">
                <a16:creationId xmlns:a16="http://schemas.microsoft.com/office/drawing/2014/main" id="{5F98945B-1BBB-6ED4-6933-745894B7C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99" y="1036705"/>
            <a:ext cx="4681494" cy="3422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617219-A1FB-4970-9739-D3B2EDFDE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43" y="1036705"/>
            <a:ext cx="4943050" cy="31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6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05B7F-6718-6992-2D42-ACC4038DF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CF90-461B-F93D-443C-2C03DB75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500" dirty="0">
                <a:latin typeface="Calibri"/>
                <a:ea typeface="Calibri"/>
                <a:cs typeface="Calibri"/>
              </a:rPr>
              <a:t>Metas del LCAP de SUSD para los años 2024-2027</a:t>
            </a:r>
            <a:endParaRPr lang="en-US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C5BF4-B64A-FEA3-EF80-FE3DEA921B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112" b="2562"/>
          <a:stretch/>
        </p:blipFill>
        <p:spPr>
          <a:xfrm>
            <a:off x="151743" y="1562100"/>
            <a:ext cx="10449638" cy="3514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680F4-093C-3D3C-0C39-CF1DE496E6B5}"/>
              </a:ext>
            </a:extLst>
          </p:cNvPr>
          <p:cNvSpPr txBox="1"/>
          <p:nvPr/>
        </p:nvSpPr>
        <p:spPr>
          <a:xfrm>
            <a:off x="1918447" y="5295900"/>
            <a:ext cx="608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US" b="1" dirty="0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– 6: Base LCFF y </a:t>
            </a:r>
            <a:r>
              <a:rPr lang="en-US" b="1" dirty="0" err="1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Fondos</a:t>
            </a:r>
            <a:r>
              <a:rPr lang="en-US" b="1" dirty="0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LCFF S&amp;C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&amp; 8: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Multiplicador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equidad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EF9B2-6DEE-49A1-93B3-DACDE7F97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10" y="6186052"/>
            <a:ext cx="8308556" cy="3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4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43217-8D6B-62A1-EB8C-D5BC4D1E1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C6BF-1C0A-9AA7-1D26-C9D6A106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Respaldar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anuales</a:t>
            </a:r>
            <a:r>
              <a:rPr lang="en-US" dirty="0"/>
              <a:t> </a:t>
            </a:r>
            <a:r>
              <a:rPr lang="en-US" dirty="0" err="1"/>
              <a:t>medibles</a:t>
            </a:r>
            <a:endParaRPr lang="en-US" dirty="0"/>
          </a:p>
        </p:txBody>
      </p:sp>
      <p:pic>
        <p:nvPicPr>
          <p:cNvPr id="11" name="Picture 10" descr="A close up of a sign&#10;&#10;AI-generated content may be incorrect.">
            <a:extLst>
              <a:ext uri="{FF2B5EF4-FFF2-40B4-BE49-F238E27FC236}">
                <a16:creationId xmlns:a16="http://schemas.microsoft.com/office/drawing/2014/main" id="{278C88BC-0C1E-D8FE-81C3-A5F5B79DB8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" t="11458" r="4805" b="3125"/>
          <a:stretch/>
        </p:blipFill>
        <p:spPr>
          <a:xfrm>
            <a:off x="251053" y="1320073"/>
            <a:ext cx="10269838" cy="66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A82F3-8A33-6C66-7F37-18D0D4F0B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00" y="1980873"/>
            <a:ext cx="10274968" cy="35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D5308-F677-4957-BAB7-48287FBC5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04" y="6287068"/>
            <a:ext cx="8161214" cy="2638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E9B3F-6A02-4C52-8DAA-C3BE45BC6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8" y="1474872"/>
            <a:ext cx="10525980" cy="518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44A4A-DDD1-43AE-91D8-C12C6161D7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655" y="1159809"/>
            <a:ext cx="734022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7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E3D6CC-614D-4E1E-8430-538A7CF0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F022-67A6-45FF-AD72-EC40466A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Respaldar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anuales</a:t>
            </a:r>
            <a:r>
              <a:rPr lang="en-US" dirty="0"/>
              <a:t> </a:t>
            </a:r>
            <a:r>
              <a:rPr lang="en-US" dirty="0" err="1"/>
              <a:t>medibles</a:t>
            </a:r>
            <a:endParaRPr lang="en-US" dirty="0"/>
          </a:p>
        </p:txBody>
      </p:sp>
      <p:pic>
        <p:nvPicPr>
          <p:cNvPr id="11" name="Picture 10" descr="A close up of a sign&#10;&#10;AI-generated content may be incorrect.">
            <a:extLst>
              <a:ext uri="{FF2B5EF4-FFF2-40B4-BE49-F238E27FC236}">
                <a16:creationId xmlns:a16="http://schemas.microsoft.com/office/drawing/2014/main" id="{0C389128-AF67-244D-C08A-3B46D83513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458" r="2687" b="2083"/>
          <a:stretch/>
        </p:blipFill>
        <p:spPr>
          <a:xfrm>
            <a:off x="252274" y="1252565"/>
            <a:ext cx="9774848" cy="668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B12FA5-B3BB-374F-1139-834608BED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80" y="1921425"/>
            <a:ext cx="9747480" cy="4290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B22B4B-CCDE-4983-9E20-F566FC2D1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04" y="6287068"/>
            <a:ext cx="8161214" cy="2638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78DB4-89A0-4527-BAA0-3B56C2544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713" y="1087080"/>
            <a:ext cx="7340220" cy="499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2BD390-F83A-4E33-90EC-52D14F197C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08" y="1493377"/>
            <a:ext cx="1014462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1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7808E-5F0A-B704-49B9-ADD6DF58E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FF4-C31A-2296-234C-D3599E09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Respaldar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anuales</a:t>
            </a:r>
            <a:r>
              <a:rPr lang="en-US" dirty="0"/>
              <a:t> </a:t>
            </a:r>
            <a:r>
              <a:rPr lang="en-US" dirty="0" err="1"/>
              <a:t>medibles</a:t>
            </a:r>
            <a:endParaRPr lang="en-US" dirty="0"/>
          </a:p>
        </p:txBody>
      </p:sp>
      <p:pic>
        <p:nvPicPr>
          <p:cNvPr id="11" name="Picture 10" descr="A close up of a sign&#10;&#10;AI-generated content may be incorrect.">
            <a:extLst>
              <a:ext uri="{FF2B5EF4-FFF2-40B4-BE49-F238E27FC236}">
                <a16:creationId xmlns:a16="http://schemas.microsoft.com/office/drawing/2014/main" id="{DCDB32E5-A8ED-6111-68B6-B4105D6B05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579" r="2744" b="55789"/>
          <a:stretch/>
        </p:blipFill>
        <p:spPr>
          <a:xfrm>
            <a:off x="523077" y="1215970"/>
            <a:ext cx="9769113" cy="252446"/>
          </a:xfrm>
          <a:prstGeom prst="rect">
            <a:avLst/>
          </a:prstGeom>
        </p:spPr>
      </p:pic>
      <p:pic>
        <p:nvPicPr>
          <p:cNvPr id="5" name="Picture 4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5F6B7CED-5E1F-3EA3-9A4B-3651C228E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16" y="1716639"/>
            <a:ext cx="10181618" cy="401045"/>
          </a:xfrm>
          <a:prstGeom prst="rect">
            <a:avLst/>
          </a:prstGeom>
        </p:spPr>
      </p:pic>
      <p:pic>
        <p:nvPicPr>
          <p:cNvPr id="9" name="Picture 8" descr="A screenshot of a report&#10;&#10;AI-generated content may be incorrect.">
            <a:extLst>
              <a:ext uri="{FF2B5EF4-FFF2-40B4-BE49-F238E27FC236}">
                <a16:creationId xmlns:a16="http://schemas.microsoft.com/office/drawing/2014/main" id="{90D41459-E6BC-DE58-72FA-A2350D2DDF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" t="17417" r="101" b="196"/>
          <a:stretch/>
        </p:blipFill>
        <p:spPr>
          <a:xfrm>
            <a:off x="165529" y="2230284"/>
            <a:ext cx="10142391" cy="3411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E28C6-9CCF-41C8-B37A-CF0141A3B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04" y="6287068"/>
            <a:ext cx="8161214" cy="26383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B33D9-71F7-4DC5-8A55-098B80BB921D}"/>
              </a:ext>
            </a:extLst>
          </p:cNvPr>
          <p:cNvSpPr txBox="1"/>
          <p:nvPr/>
        </p:nvSpPr>
        <p:spPr>
          <a:xfrm>
            <a:off x="2277035" y="1157527"/>
            <a:ext cx="7286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Tabla resumen de actualización de medio año del SUSD del año 2025-2026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2C0F4-76AF-43AD-9308-7BB928E93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16" y="1599481"/>
            <a:ext cx="10142391" cy="518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2C9553-998C-4D12-83C5-BFA68B70B333}"/>
              </a:ext>
            </a:extLst>
          </p:cNvPr>
          <p:cNvSpPr txBox="1"/>
          <p:nvPr/>
        </p:nvSpPr>
        <p:spPr>
          <a:xfrm>
            <a:off x="198057" y="3299012"/>
            <a:ext cx="152589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300" b="1" dirty="0"/>
              <a:t>Meta 6: Los estudiantes afroamericanos prosperan </a:t>
            </a:r>
          </a:p>
        </p:txBody>
      </p:sp>
    </p:spTree>
    <p:extLst>
      <p:ext uri="{BB962C8B-B14F-4D97-AF65-F5344CB8AC3E}">
        <p14:creationId xmlns:p14="http://schemas.microsoft.com/office/powerpoint/2010/main" val="428027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S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204B"/>
      </a:accent1>
      <a:accent2>
        <a:srgbClr val="F2A63B"/>
      </a:accent2>
      <a:accent3>
        <a:srgbClr val="36AFCE"/>
      </a:accent3>
      <a:accent4>
        <a:srgbClr val="1D6FA9"/>
      </a:accent4>
      <a:accent5>
        <a:srgbClr val="B74919"/>
      </a:accent5>
      <a:accent6>
        <a:srgbClr val="F2A63B"/>
      </a:accent6>
      <a:hlink>
        <a:srgbClr val="6DAA2D"/>
      </a:hlink>
      <a:folHlink>
        <a:srgbClr val="5975D4"/>
      </a:folHlink>
    </a:clrScheme>
    <a:fontScheme name="ASR Windows Fo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f99d9e-e23e-4ec5-bff1-114a20b1411e" xsi:nil="true"/>
    <lcf76f155ced4ddcb4097134ff3c332f xmlns="e6b876bd-4e0a-4fc5-a489-b9c81f2462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FAB4CE6C0C54E8F24FCECBEA4FE48" ma:contentTypeVersion="11" ma:contentTypeDescription="Create a new document." ma:contentTypeScope="" ma:versionID="a5b17e2166af2e8c63c06bc9aeac6878">
  <xsd:schema xmlns:xsd="http://www.w3.org/2001/XMLSchema" xmlns:xs="http://www.w3.org/2001/XMLSchema" xmlns:p="http://schemas.microsoft.com/office/2006/metadata/properties" xmlns:ns2="e6b876bd-4e0a-4fc5-a489-b9c81f246289" xmlns:ns3="7df99d9e-e23e-4ec5-bff1-114a20b1411e" targetNamespace="http://schemas.microsoft.com/office/2006/metadata/properties" ma:root="true" ma:fieldsID="f23c358a8695e464442ceeae84f4d9ce" ns2:_="" ns3:_="">
    <xsd:import namespace="e6b876bd-4e0a-4fc5-a489-b9c81f246289"/>
    <xsd:import namespace="7df99d9e-e23e-4ec5-bff1-114a20b141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876bd-4e0a-4fc5-a489-b9c81f246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2f2f05-d988-456c-ac0c-02c2a0455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99d9e-e23e-4ec5-bff1-114a20b141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57e98d6-5e7f-4e25-b779-0617660bcd4d}" ma:internalName="TaxCatchAll" ma:showField="CatchAllData" ma:web="7df99d9e-e23e-4ec5-bff1-114a20b14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1F20E1-574C-4A58-BBA7-68ADFD122EDF}">
  <ds:schemaRefs>
    <ds:schemaRef ds:uri="61fdd6d8-8f4e-45b3-a3a3-83f42263f912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17263895-e82c-4fea-af15-8ab1563a5ba6"/>
    <ds:schemaRef ds:uri="http://www.w3.org/XML/1998/namespace"/>
    <ds:schemaRef ds:uri="http://purl.org/dc/elements/1.1/"/>
    <ds:schemaRef ds:uri="7df99d9e-e23e-4ec5-bff1-114a20b1411e"/>
    <ds:schemaRef ds:uri="e6b876bd-4e0a-4fc5-a489-b9c81f246289"/>
  </ds:schemaRefs>
</ds:datastoreItem>
</file>

<file path=customXml/itemProps2.xml><?xml version="1.0" encoding="utf-8"?>
<ds:datastoreItem xmlns:ds="http://schemas.openxmlformats.org/officeDocument/2006/customXml" ds:itemID="{15214C92-427F-43F8-9FEE-31EF86678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03C181-8D59-4D1E-9771-CA5A471D6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b876bd-4e0a-4fc5-a489-b9c81f246289"/>
    <ds:schemaRef ds:uri="7df99d9e-e23e-4ec5-bff1-114a20b14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1017</Words>
  <Application>Microsoft Office PowerPoint</Application>
  <PresentationFormat>Widescreen</PresentationFormat>
  <Paragraphs>327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Reporte de actualización de medio año de LCAP</vt:lpstr>
      <vt:lpstr>Historial</vt:lpstr>
      <vt:lpstr>  Una actualización de medio año de LCAP</vt:lpstr>
      <vt:lpstr>Actualización de medio año </vt:lpstr>
      <vt:lpstr>Resumen del presupuesto para los padres(BOP)</vt:lpstr>
      <vt:lpstr>Metas del LCAP de SUSD para los años 2024-2027</vt:lpstr>
      <vt:lpstr>Respaldar resultados anuales medibles</vt:lpstr>
      <vt:lpstr>Respaldar resultados anuales medibles</vt:lpstr>
      <vt:lpstr>Respaldar resultados anuales medibles</vt:lpstr>
      <vt:lpstr>Resultados de las acciones e implementación.</vt:lpstr>
      <vt:lpstr>Gastos – del 1 de julio del año 2024 - 31 de diciembre del año 2024</vt:lpstr>
      <vt:lpstr>Gastos por acción - METAS 1-6</vt:lpstr>
      <vt:lpstr>PowerPoint Presentation</vt:lpstr>
      <vt:lpstr>¡G R A C I a 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LCAP Mid-Year  Update Report</dc:title>
  <dc:creator>James Norton</dc:creator>
  <cp:lastModifiedBy>Norma Mercado Serafin</cp:lastModifiedBy>
  <cp:revision>82</cp:revision>
  <cp:lastPrinted>2025-02-14T22:20:04Z</cp:lastPrinted>
  <dcterms:created xsi:type="dcterms:W3CDTF">2021-05-05T15:08:26Z</dcterms:created>
  <dcterms:modified xsi:type="dcterms:W3CDTF">2025-03-03T17:02:08Z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4100</vt:r8>
  </property>
  <property fmtid="{D5CDD505-2E9C-101B-9397-08002B2CF9AE}" pid="3" name="TriggerFlowInfo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MediaServiceImageTags">
    <vt:lpwstr/>
  </property>
  <property fmtid="{D5CDD505-2E9C-101B-9397-08002B2CF9AE}" pid="7" name="ContentTypeId">
    <vt:lpwstr>0x0101001CEFAB4CE6C0C54E8F24FCECBEA4FE48</vt:lpwstr>
  </property>
  <property fmtid="{D5CDD505-2E9C-101B-9397-08002B2CF9AE}" pid="8" name="_activity">
    <vt:lpwstr>{"FileActivityType":"9","FileActivityTimeStamp":"2025-02-13T21:48:10.403Z","FileActivityUsersOnPage":[{"DisplayName":"John F. Gomez, Ed.D.","Id":"jfgomez@stocktonusd.net"},{"DisplayName":"Tiffany Ashworth","Id":"tashworth@stocktonusd.net"}],"FileActivityN</vt:lpwstr>
  </property>
</Properties>
</file>